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Nunito"/>
      <p:regular r:id="rId18"/>
      <p:bold r:id="rId19"/>
      <p:italic r:id="rId20"/>
      <p:boldItalic r:id="rId21"/>
    </p:embeddedFont>
    <p:embeddedFont>
      <p:font typeface="EB Garamond"/>
      <p:regular r:id="rId22"/>
      <p:bold r:id="rId23"/>
      <p:italic r:id="rId24"/>
      <p:boldItalic r:id="rId25"/>
    </p:embeddedFont>
    <p:embeddedFont>
      <p:font typeface="Nunito Medium"/>
      <p:regular r:id="rId26"/>
      <p:bold r:id="rId27"/>
      <p:italic r:id="rId28"/>
      <p:boldItalic r:id="rId29"/>
    </p:embeddedFont>
    <p:embeddedFont>
      <p:font typeface="Arial Black"/>
      <p:regular r:id="rId30"/>
    </p:embeddedFont>
    <p:embeddedFont>
      <p:font typeface="Federo"/>
      <p:regular r:id="rId31"/>
    </p:embeddedFont>
    <p:embeddedFont>
      <p:font typeface="Century Gothic"/>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36" roundtripDataSignature="AMtx7miyBf1iAchbbKHP+TcXWpqs7YAd4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italic.fntdata"/><Relationship Id="rId22" Type="http://schemas.openxmlformats.org/officeDocument/2006/relationships/font" Target="fonts/EBGaramond-regular.fntdata"/><Relationship Id="rId21" Type="http://schemas.openxmlformats.org/officeDocument/2006/relationships/font" Target="fonts/Nunito-boldItalic.fntdata"/><Relationship Id="rId24" Type="http://schemas.openxmlformats.org/officeDocument/2006/relationships/font" Target="fonts/EBGaramond-italic.fntdata"/><Relationship Id="rId23" Type="http://schemas.openxmlformats.org/officeDocument/2006/relationships/font" Target="fonts/EBGaramond-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Medium-regular.fntdata"/><Relationship Id="rId25" Type="http://schemas.openxmlformats.org/officeDocument/2006/relationships/font" Target="fonts/EBGaramond-boldItalic.fntdata"/><Relationship Id="rId28" Type="http://schemas.openxmlformats.org/officeDocument/2006/relationships/font" Target="fonts/NunitoMedium-italic.fntdata"/><Relationship Id="rId27" Type="http://schemas.openxmlformats.org/officeDocument/2006/relationships/font" Target="fonts/NunitoMedium-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Medium-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Federo-regular.fntdata"/><Relationship Id="rId30" Type="http://schemas.openxmlformats.org/officeDocument/2006/relationships/font" Target="fonts/ArialBlack-regular.fntdata"/><Relationship Id="rId11" Type="http://schemas.openxmlformats.org/officeDocument/2006/relationships/slide" Target="slides/slide6.xml"/><Relationship Id="rId33" Type="http://schemas.openxmlformats.org/officeDocument/2006/relationships/font" Target="fonts/CenturyGothic-bold.fntdata"/><Relationship Id="rId10" Type="http://schemas.openxmlformats.org/officeDocument/2006/relationships/slide" Target="slides/slide5.xml"/><Relationship Id="rId32" Type="http://schemas.openxmlformats.org/officeDocument/2006/relationships/font" Target="fonts/CenturyGothic-regular.fntdata"/><Relationship Id="rId13" Type="http://schemas.openxmlformats.org/officeDocument/2006/relationships/slide" Target="slides/slide8.xml"/><Relationship Id="rId35" Type="http://schemas.openxmlformats.org/officeDocument/2006/relationships/font" Target="fonts/CenturyGothic-boldItalic.fntdata"/><Relationship Id="rId12" Type="http://schemas.openxmlformats.org/officeDocument/2006/relationships/slide" Target="slides/slide7.xml"/><Relationship Id="rId34" Type="http://schemas.openxmlformats.org/officeDocument/2006/relationships/font" Target="fonts/CenturyGothic-italic.fntdata"/><Relationship Id="rId15" Type="http://schemas.openxmlformats.org/officeDocument/2006/relationships/slide" Target="slides/slide10.xml"/><Relationship Id="rId14" Type="http://schemas.openxmlformats.org/officeDocument/2006/relationships/slide" Target="slides/slide9.xml"/><Relationship Id="rId36" Type="http://customschemas.google.com/relationships/presentationmetadata" Target="meta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Nunito-bold.fntdata"/><Relationship Id="rId18" Type="http://schemas.openxmlformats.org/officeDocument/2006/relationships/font" Target="fonts/Nunito-regular.fntdata"/></Relationships>
</file>

<file path=ppt/media/image1.png>
</file>

<file path=ppt/media/image10.png>
</file>

<file path=ppt/media/image11.png>
</file>

<file path=ppt/media/image12.png>
</file>

<file path=ppt/media/image1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fd5cacb4c7_0_6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3" name="Google Shape;233;g2fd5cacb4c7_0_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fd5cacb4c7_0_8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2" name="Google Shape;242;g2fd5cacb4c7_0_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e75ec3e4ee_1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 name="Google Shape;251;g2e75ec3e4ee_1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 name="Google Shape;15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 name="Google Shape;17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7" name="Google Shape;177;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fd5cacb4c7_0_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3" name="Google Shape;193;g2fd5cacb4c7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fd5cacb4c7_0_4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2" name="Google Shape;202;g2fd5cacb4c7_0_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fd5cacb4c7_0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1" name="Google Shape;211;g2fd5cacb4c7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fd5cacb4c7_0_5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g2fd5cacb4c7_0_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22" name="Shape 22"/>
        <p:cNvGrpSpPr/>
        <p:nvPr/>
      </p:nvGrpSpPr>
      <p:grpSpPr>
        <a:xfrm>
          <a:off x="0" y="0"/>
          <a:ext cx="0" cy="0"/>
          <a:chOff x="0" y="0"/>
          <a:chExt cx="0" cy="0"/>
        </a:xfrm>
      </p:grpSpPr>
      <p:grpSp>
        <p:nvGrpSpPr>
          <p:cNvPr id="23" name="Google Shape;23;p16"/>
          <p:cNvGrpSpPr/>
          <p:nvPr/>
        </p:nvGrpSpPr>
        <p:grpSpPr>
          <a:xfrm>
            <a:off x="0" y="-6350"/>
            <a:ext cx="9144000" cy="5149850"/>
            <a:chOff x="0" y="-8467"/>
            <a:chExt cx="12192000" cy="6866467"/>
          </a:xfrm>
        </p:grpSpPr>
        <p:cxnSp>
          <p:nvCxnSpPr>
            <p:cNvPr id="24" name="Google Shape;24;p16"/>
            <p:cNvCxnSpPr/>
            <p:nvPr/>
          </p:nvCxnSpPr>
          <p:spPr>
            <a:xfrm>
              <a:off x="9371012" y="0"/>
              <a:ext cx="1219200" cy="6858000"/>
            </a:xfrm>
            <a:prstGeom prst="straightConnector1">
              <a:avLst/>
            </a:prstGeom>
            <a:noFill/>
            <a:ln cap="flat" cmpd="sng" w="9525">
              <a:solidFill>
                <a:schemeClr val="dk1"/>
              </a:solidFill>
              <a:prstDash val="solid"/>
              <a:round/>
              <a:headEnd len="sm" w="sm" type="none"/>
              <a:tailEnd len="sm" w="sm" type="none"/>
            </a:ln>
          </p:spPr>
        </p:cxnSp>
        <p:cxnSp>
          <p:nvCxnSpPr>
            <p:cNvPr id="25" name="Google Shape;25;p16"/>
            <p:cNvCxnSpPr/>
            <p:nvPr/>
          </p:nvCxnSpPr>
          <p:spPr>
            <a:xfrm flipH="1">
              <a:off x="7425267" y="3681413"/>
              <a:ext cx="4763558" cy="3176587"/>
            </a:xfrm>
            <a:prstGeom prst="straightConnector1">
              <a:avLst/>
            </a:prstGeom>
            <a:noFill/>
            <a:ln cap="flat" cmpd="sng" w="9525">
              <a:solidFill>
                <a:schemeClr val="dk1"/>
              </a:solidFill>
              <a:prstDash val="solid"/>
              <a:round/>
              <a:headEnd len="sm" w="sm" type="none"/>
              <a:tailEnd len="sm" w="sm" type="none"/>
            </a:ln>
          </p:spPr>
        </p:cxnSp>
        <p:sp>
          <p:nvSpPr>
            <p:cNvPr id="26" name="Google Shape;26;p16"/>
            <p:cNvSpPr/>
            <p:nvPr/>
          </p:nvSpPr>
          <p:spPr>
            <a:xfrm>
              <a:off x="9181476"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29019"/>
              </a:schemeClr>
            </a:solidFill>
            <a:ln>
              <a:noFill/>
            </a:ln>
          </p:spPr>
        </p:sp>
        <p:sp>
          <p:nvSpPr>
            <p:cNvPr id="27" name="Google Shape;27;p16"/>
            <p:cNvSpPr/>
            <p:nvPr/>
          </p:nvSpPr>
          <p:spPr>
            <a:xfrm>
              <a:off x="9603442"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28" name="Google Shape;28;p16"/>
            <p:cNvSpPr/>
            <p:nvPr/>
          </p:nvSpPr>
          <p:spPr>
            <a:xfrm>
              <a:off x="8932333" y="3048000"/>
              <a:ext cx="3259667" cy="3810000"/>
            </a:xfrm>
            <a:prstGeom prst="triangle">
              <a:avLst>
                <a:gd fmla="val 100000" name="adj"/>
              </a:avLst>
            </a:prstGeom>
            <a:solidFill>
              <a:schemeClr val="accent2">
                <a:alpha val="7098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16"/>
            <p:cNvSpPr/>
            <p:nvPr/>
          </p:nvSpPr>
          <p:spPr>
            <a:xfrm>
              <a:off x="9334500"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858585">
                <a:alpha val="69019"/>
              </a:srgbClr>
            </a:solidFill>
            <a:ln>
              <a:noFill/>
            </a:ln>
          </p:spPr>
        </p:sp>
        <p:sp>
          <p:nvSpPr>
            <p:cNvPr id="30" name="Google Shape;30;p16"/>
            <p:cNvSpPr/>
            <p:nvPr/>
          </p:nvSpPr>
          <p:spPr>
            <a:xfrm>
              <a:off x="10898730" y="-8467"/>
              <a:ext cx="1290094" cy="6866467"/>
            </a:xfrm>
            <a:custGeom>
              <a:rect b="b" l="l" r="r" t="t"/>
              <a:pathLst>
                <a:path extrusionOk="0" h="6858000" w="1290094">
                  <a:moveTo>
                    <a:pt x="1019735" y="0"/>
                  </a:moveTo>
                  <a:lnTo>
                    <a:pt x="1290094" y="0"/>
                  </a:lnTo>
                  <a:lnTo>
                    <a:pt x="1290094" y="6858000"/>
                  </a:lnTo>
                  <a:lnTo>
                    <a:pt x="0" y="6858000"/>
                  </a:lnTo>
                  <a:lnTo>
                    <a:pt x="1019735" y="0"/>
                  </a:lnTo>
                  <a:close/>
                </a:path>
              </a:pathLst>
            </a:custGeom>
            <a:solidFill>
              <a:srgbClr val="EAEAEA">
                <a:alpha val="69019"/>
              </a:srgbClr>
            </a:solidFill>
            <a:ln>
              <a:noFill/>
            </a:ln>
          </p:spPr>
        </p:sp>
        <p:sp>
          <p:nvSpPr>
            <p:cNvPr id="31" name="Google Shape;31;p16"/>
            <p:cNvSpPr/>
            <p:nvPr/>
          </p:nvSpPr>
          <p:spPr>
            <a:xfrm>
              <a:off x="10938999" y="-8467"/>
              <a:ext cx="1249825" cy="6866467"/>
            </a:xfrm>
            <a:custGeom>
              <a:rect b="b" l="l" r="r" t="t"/>
              <a:pathLst>
                <a:path extrusionOk="0" h="6858000" w="1249825">
                  <a:moveTo>
                    <a:pt x="0" y="0"/>
                  </a:moveTo>
                  <a:lnTo>
                    <a:pt x="1249825" y="0"/>
                  </a:lnTo>
                  <a:lnTo>
                    <a:pt x="1249825" y="6858000"/>
                  </a:lnTo>
                  <a:lnTo>
                    <a:pt x="1109382" y="6858000"/>
                  </a:lnTo>
                  <a:lnTo>
                    <a:pt x="0" y="0"/>
                  </a:lnTo>
                  <a:close/>
                </a:path>
              </a:pathLst>
            </a:custGeom>
            <a:solidFill>
              <a:schemeClr val="accent1">
                <a:alpha val="63921"/>
              </a:schemeClr>
            </a:solidFill>
            <a:ln>
              <a:noFill/>
            </a:ln>
          </p:spPr>
        </p:sp>
        <p:sp>
          <p:nvSpPr>
            <p:cNvPr id="32" name="Google Shape;32;p16"/>
            <p:cNvSpPr/>
            <p:nvPr/>
          </p:nvSpPr>
          <p:spPr>
            <a:xfrm>
              <a:off x="10371666" y="3589867"/>
              <a:ext cx="1817159" cy="3268133"/>
            </a:xfrm>
            <a:prstGeom prst="triangle">
              <a:avLst>
                <a:gd fmla="val 100000" name="adj"/>
              </a:avLst>
            </a:prstGeom>
            <a:solidFill>
              <a:schemeClr val="accent1">
                <a:alpha val="8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16"/>
            <p:cNvSpPr/>
            <p:nvPr/>
          </p:nvSpPr>
          <p:spPr>
            <a:xfrm rot="10800000">
              <a:off x="0" y="0"/>
              <a:ext cx="842596" cy="5666154"/>
            </a:xfrm>
            <a:prstGeom prst="triangle">
              <a:avLst>
                <a:gd fmla="val 100000" name="adj"/>
              </a:avLst>
            </a:prstGeom>
            <a:solidFill>
              <a:schemeClr val="accent1">
                <a:alpha val="8392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 name="Google Shape;34;p16"/>
          <p:cNvSpPr txBox="1"/>
          <p:nvPr>
            <p:ph type="ctrTitle"/>
          </p:nvPr>
        </p:nvSpPr>
        <p:spPr>
          <a:xfrm>
            <a:off x="1130300" y="1803400"/>
            <a:ext cx="5825202" cy="1234727"/>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Clr>
                <a:schemeClr val="accent1"/>
              </a:buClr>
              <a:buSzPts val="4050"/>
              <a:buFont typeface="Trebuchet MS"/>
              <a:buNone/>
              <a:defRPr sz="4050">
                <a:solidFill>
                  <a:schemeClr val="accen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6"/>
          <p:cNvSpPr txBox="1"/>
          <p:nvPr>
            <p:ph idx="1" type="subTitle"/>
          </p:nvPr>
        </p:nvSpPr>
        <p:spPr>
          <a:xfrm>
            <a:off x="1130300" y="3038125"/>
            <a:ext cx="5825202" cy="822674"/>
          </a:xfrm>
          <a:prstGeom prst="rect">
            <a:avLst/>
          </a:prstGeom>
          <a:noFill/>
          <a:ln>
            <a:noFill/>
          </a:ln>
        </p:spPr>
        <p:txBody>
          <a:bodyPr anchorCtr="0" anchor="t" bIns="45700" lIns="91425" spcFirstLastPara="1" rIns="91425" wrap="square" tIns="45700">
            <a:normAutofit/>
          </a:bodyPr>
          <a:lstStyle>
            <a:lvl1pPr lvl="0" algn="r">
              <a:lnSpc>
                <a:spcPct val="100000"/>
              </a:lnSpc>
              <a:spcBef>
                <a:spcPts val="750"/>
              </a:spcBef>
              <a:spcAft>
                <a:spcPts val="0"/>
              </a:spcAft>
              <a:buSzPts val="1080"/>
              <a:buNone/>
              <a:defRPr>
                <a:solidFill>
                  <a:srgbClr val="FEFEFE"/>
                </a:solidFill>
              </a:defRPr>
            </a:lvl1pPr>
            <a:lvl2pPr lvl="1" algn="ctr">
              <a:lnSpc>
                <a:spcPct val="100000"/>
              </a:lnSpc>
              <a:spcBef>
                <a:spcPts val="750"/>
              </a:spcBef>
              <a:spcAft>
                <a:spcPts val="0"/>
              </a:spcAft>
              <a:buSzPts val="960"/>
              <a:buNone/>
              <a:defRPr>
                <a:solidFill>
                  <a:schemeClr val="lt1"/>
                </a:solidFill>
              </a:defRPr>
            </a:lvl2pPr>
            <a:lvl3pPr lvl="2" algn="ctr">
              <a:lnSpc>
                <a:spcPct val="100000"/>
              </a:lnSpc>
              <a:spcBef>
                <a:spcPts val="750"/>
              </a:spcBef>
              <a:spcAft>
                <a:spcPts val="0"/>
              </a:spcAft>
              <a:buSzPts val="840"/>
              <a:buNone/>
              <a:defRPr>
                <a:solidFill>
                  <a:schemeClr val="lt1"/>
                </a:solidFill>
              </a:defRPr>
            </a:lvl3pPr>
            <a:lvl4pPr lvl="3" algn="ctr">
              <a:lnSpc>
                <a:spcPct val="100000"/>
              </a:lnSpc>
              <a:spcBef>
                <a:spcPts val="750"/>
              </a:spcBef>
              <a:spcAft>
                <a:spcPts val="0"/>
              </a:spcAft>
              <a:buSzPts val="720"/>
              <a:buNone/>
              <a:defRPr>
                <a:solidFill>
                  <a:schemeClr val="lt1"/>
                </a:solidFill>
              </a:defRPr>
            </a:lvl4pPr>
            <a:lvl5pPr lvl="4" algn="ctr">
              <a:lnSpc>
                <a:spcPct val="100000"/>
              </a:lnSpc>
              <a:spcBef>
                <a:spcPts val="750"/>
              </a:spcBef>
              <a:spcAft>
                <a:spcPts val="0"/>
              </a:spcAft>
              <a:buSzPts val="720"/>
              <a:buNone/>
              <a:defRPr>
                <a:solidFill>
                  <a:schemeClr val="lt1"/>
                </a:solidFill>
              </a:defRPr>
            </a:lvl5pPr>
            <a:lvl6pPr lvl="5" algn="ctr">
              <a:lnSpc>
                <a:spcPct val="100000"/>
              </a:lnSpc>
              <a:spcBef>
                <a:spcPts val="750"/>
              </a:spcBef>
              <a:spcAft>
                <a:spcPts val="0"/>
              </a:spcAft>
              <a:buSzPts val="720"/>
              <a:buNone/>
              <a:defRPr>
                <a:solidFill>
                  <a:schemeClr val="lt1"/>
                </a:solidFill>
              </a:defRPr>
            </a:lvl6pPr>
            <a:lvl7pPr lvl="6" algn="ctr">
              <a:lnSpc>
                <a:spcPct val="100000"/>
              </a:lnSpc>
              <a:spcBef>
                <a:spcPts val="750"/>
              </a:spcBef>
              <a:spcAft>
                <a:spcPts val="0"/>
              </a:spcAft>
              <a:buSzPts val="720"/>
              <a:buNone/>
              <a:defRPr>
                <a:solidFill>
                  <a:schemeClr val="lt1"/>
                </a:solidFill>
              </a:defRPr>
            </a:lvl7pPr>
            <a:lvl8pPr lvl="7" algn="ctr">
              <a:lnSpc>
                <a:spcPct val="100000"/>
              </a:lnSpc>
              <a:spcBef>
                <a:spcPts val="750"/>
              </a:spcBef>
              <a:spcAft>
                <a:spcPts val="0"/>
              </a:spcAft>
              <a:buSzPts val="720"/>
              <a:buNone/>
              <a:defRPr>
                <a:solidFill>
                  <a:schemeClr val="lt1"/>
                </a:solidFill>
              </a:defRPr>
            </a:lvl8pPr>
            <a:lvl9pPr lvl="8" algn="ctr">
              <a:lnSpc>
                <a:spcPct val="100000"/>
              </a:lnSpc>
              <a:spcBef>
                <a:spcPts val="750"/>
              </a:spcBef>
              <a:spcAft>
                <a:spcPts val="0"/>
              </a:spcAft>
              <a:buSzPts val="720"/>
              <a:buNone/>
              <a:defRPr>
                <a:solidFill>
                  <a:schemeClr val="lt1"/>
                </a:solidFill>
              </a:defRPr>
            </a:lvl9pPr>
          </a:lstStyle>
          <a:p/>
        </p:txBody>
      </p:sp>
      <p:sp>
        <p:nvSpPr>
          <p:cNvPr id="36" name="Google Shape;36;p16"/>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16"/>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6"/>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86" name="Shape 86"/>
        <p:cNvGrpSpPr/>
        <p:nvPr/>
      </p:nvGrpSpPr>
      <p:grpSpPr>
        <a:xfrm>
          <a:off x="0" y="0"/>
          <a:ext cx="0" cy="0"/>
          <a:chOff x="0" y="0"/>
          <a:chExt cx="0" cy="0"/>
        </a:xfrm>
      </p:grpSpPr>
      <p:sp>
        <p:nvSpPr>
          <p:cNvPr id="87" name="Google Shape;87;p25"/>
          <p:cNvSpPr txBox="1"/>
          <p:nvPr>
            <p:ph type="title"/>
          </p:nvPr>
        </p:nvSpPr>
        <p:spPr>
          <a:xfrm>
            <a:off x="508001" y="3600450"/>
            <a:ext cx="6447500" cy="425054"/>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accent1"/>
              </a:buClr>
              <a:buSzPts val="1800"/>
              <a:buFont typeface="Trebuchet MS"/>
              <a:buNone/>
              <a:defRPr b="0" sz="1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25"/>
          <p:cNvSpPr/>
          <p:nvPr>
            <p:ph idx="2" type="pic"/>
          </p:nvPr>
        </p:nvSpPr>
        <p:spPr>
          <a:xfrm>
            <a:off x="508001" y="457200"/>
            <a:ext cx="6447501" cy="2884289"/>
          </a:xfrm>
          <a:prstGeom prst="rect">
            <a:avLst/>
          </a:prstGeom>
          <a:noFill/>
          <a:ln>
            <a:noFill/>
          </a:ln>
        </p:spPr>
      </p:sp>
      <p:sp>
        <p:nvSpPr>
          <p:cNvPr id="89" name="Google Shape;89;p25"/>
          <p:cNvSpPr txBox="1"/>
          <p:nvPr>
            <p:ph idx="1" type="body"/>
          </p:nvPr>
        </p:nvSpPr>
        <p:spPr>
          <a:xfrm>
            <a:off x="508001" y="4025504"/>
            <a:ext cx="6447500" cy="505518"/>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720"/>
              <a:buNone/>
              <a:defRPr sz="900"/>
            </a:lvl1pPr>
            <a:lvl2pPr indent="-228600" lvl="1" marL="914400" algn="l">
              <a:lnSpc>
                <a:spcPct val="100000"/>
              </a:lnSpc>
              <a:spcBef>
                <a:spcPts val="750"/>
              </a:spcBef>
              <a:spcAft>
                <a:spcPts val="0"/>
              </a:spcAft>
              <a:buSzPts val="720"/>
              <a:buNone/>
              <a:defRPr sz="900"/>
            </a:lvl2pPr>
            <a:lvl3pPr indent="-228600" lvl="2" marL="1371600" algn="l">
              <a:lnSpc>
                <a:spcPct val="100000"/>
              </a:lnSpc>
              <a:spcBef>
                <a:spcPts val="750"/>
              </a:spcBef>
              <a:spcAft>
                <a:spcPts val="0"/>
              </a:spcAft>
              <a:buSzPts val="600"/>
              <a:buNone/>
              <a:defRPr sz="750"/>
            </a:lvl3pPr>
            <a:lvl4pPr indent="-228600" lvl="3" marL="1828800" algn="l">
              <a:lnSpc>
                <a:spcPct val="100000"/>
              </a:lnSpc>
              <a:spcBef>
                <a:spcPts val="750"/>
              </a:spcBef>
              <a:spcAft>
                <a:spcPts val="0"/>
              </a:spcAft>
              <a:buSzPts val="540"/>
              <a:buNone/>
              <a:defRPr sz="675"/>
            </a:lvl4pPr>
            <a:lvl5pPr indent="-228600" lvl="4" marL="2286000" algn="l">
              <a:lnSpc>
                <a:spcPct val="100000"/>
              </a:lnSpc>
              <a:spcBef>
                <a:spcPts val="750"/>
              </a:spcBef>
              <a:spcAft>
                <a:spcPts val="0"/>
              </a:spcAft>
              <a:buSzPts val="540"/>
              <a:buNone/>
              <a:defRPr sz="675"/>
            </a:lvl5pPr>
            <a:lvl6pPr indent="-228600" lvl="5" marL="2743200" algn="l">
              <a:lnSpc>
                <a:spcPct val="100000"/>
              </a:lnSpc>
              <a:spcBef>
                <a:spcPts val="750"/>
              </a:spcBef>
              <a:spcAft>
                <a:spcPts val="0"/>
              </a:spcAft>
              <a:buSzPts val="540"/>
              <a:buNone/>
              <a:defRPr sz="675"/>
            </a:lvl6pPr>
            <a:lvl7pPr indent="-228600" lvl="6" marL="3200400" algn="l">
              <a:lnSpc>
                <a:spcPct val="100000"/>
              </a:lnSpc>
              <a:spcBef>
                <a:spcPts val="750"/>
              </a:spcBef>
              <a:spcAft>
                <a:spcPts val="0"/>
              </a:spcAft>
              <a:buSzPts val="540"/>
              <a:buNone/>
              <a:defRPr sz="675"/>
            </a:lvl7pPr>
            <a:lvl8pPr indent="-228600" lvl="7" marL="3657600" algn="l">
              <a:lnSpc>
                <a:spcPct val="100000"/>
              </a:lnSpc>
              <a:spcBef>
                <a:spcPts val="750"/>
              </a:spcBef>
              <a:spcAft>
                <a:spcPts val="0"/>
              </a:spcAft>
              <a:buSzPts val="540"/>
              <a:buNone/>
              <a:defRPr sz="675"/>
            </a:lvl8pPr>
            <a:lvl9pPr indent="-228600" lvl="8" marL="4114800" algn="l">
              <a:lnSpc>
                <a:spcPct val="100000"/>
              </a:lnSpc>
              <a:spcBef>
                <a:spcPts val="750"/>
              </a:spcBef>
              <a:spcAft>
                <a:spcPts val="0"/>
              </a:spcAft>
              <a:buSzPts val="540"/>
              <a:buNone/>
              <a:defRPr sz="675"/>
            </a:lvl9pPr>
          </a:lstStyle>
          <a:p/>
        </p:txBody>
      </p:sp>
      <p:sp>
        <p:nvSpPr>
          <p:cNvPr id="90" name="Google Shape;90;p25"/>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1" name="Google Shape;91;p25"/>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25"/>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descripción">
  <p:cSld name="Título y descripción">
    <p:spTree>
      <p:nvGrpSpPr>
        <p:cNvPr id="93" name="Shape 93"/>
        <p:cNvGrpSpPr/>
        <p:nvPr/>
      </p:nvGrpSpPr>
      <p:grpSpPr>
        <a:xfrm>
          <a:off x="0" y="0"/>
          <a:ext cx="0" cy="0"/>
          <a:chOff x="0" y="0"/>
          <a:chExt cx="0" cy="0"/>
        </a:xfrm>
      </p:grpSpPr>
      <p:sp>
        <p:nvSpPr>
          <p:cNvPr id="94" name="Google Shape;94;p26"/>
          <p:cNvSpPr txBox="1"/>
          <p:nvPr>
            <p:ph type="title"/>
          </p:nvPr>
        </p:nvSpPr>
        <p:spPr>
          <a:xfrm>
            <a:off x="508001" y="457200"/>
            <a:ext cx="6447501" cy="255270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accent1"/>
              </a:buClr>
              <a:buSzPts val="3300"/>
              <a:buFont typeface="Trebuchet MS"/>
              <a:buNone/>
              <a:defRPr b="0" sz="33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p26"/>
          <p:cNvSpPr txBox="1"/>
          <p:nvPr>
            <p:ph idx="1" type="body"/>
          </p:nvPr>
        </p:nvSpPr>
        <p:spPr>
          <a:xfrm>
            <a:off x="508001" y="3352800"/>
            <a:ext cx="6447501" cy="1178222"/>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750"/>
              </a:spcBef>
              <a:spcAft>
                <a:spcPts val="0"/>
              </a:spcAft>
              <a:buSzPts val="1080"/>
              <a:buNone/>
              <a:defRPr sz="1350">
                <a:solidFill>
                  <a:srgbClr val="FEFEFE"/>
                </a:solidFill>
              </a:defRPr>
            </a:lvl1pPr>
            <a:lvl2pPr indent="-228600" lvl="1" marL="914400" algn="l">
              <a:lnSpc>
                <a:spcPct val="100000"/>
              </a:lnSpc>
              <a:spcBef>
                <a:spcPts val="750"/>
              </a:spcBef>
              <a:spcAft>
                <a:spcPts val="0"/>
              </a:spcAft>
              <a:buSzPts val="1080"/>
              <a:buNone/>
              <a:defRPr sz="1350">
                <a:solidFill>
                  <a:schemeClr val="lt1"/>
                </a:solidFill>
              </a:defRPr>
            </a:lvl2pPr>
            <a:lvl3pPr indent="-228600" lvl="2" marL="1371600" algn="l">
              <a:lnSpc>
                <a:spcPct val="100000"/>
              </a:lnSpc>
              <a:spcBef>
                <a:spcPts val="750"/>
              </a:spcBef>
              <a:spcAft>
                <a:spcPts val="0"/>
              </a:spcAft>
              <a:buSzPts val="960"/>
              <a:buNone/>
              <a:defRPr sz="1200">
                <a:solidFill>
                  <a:schemeClr val="lt1"/>
                </a:solidFill>
              </a:defRPr>
            </a:lvl3pPr>
            <a:lvl4pPr indent="-228600" lvl="3" marL="1828800" algn="l">
              <a:lnSpc>
                <a:spcPct val="100000"/>
              </a:lnSpc>
              <a:spcBef>
                <a:spcPts val="750"/>
              </a:spcBef>
              <a:spcAft>
                <a:spcPts val="0"/>
              </a:spcAft>
              <a:buSzPts val="840"/>
              <a:buNone/>
              <a:defRPr sz="1050">
                <a:solidFill>
                  <a:schemeClr val="lt1"/>
                </a:solidFill>
              </a:defRPr>
            </a:lvl4pPr>
            <a:lvl5pPr indent="-228600" lvl="4" marL="2286000" algn="l">
              <a:lnSpc>
                <a:spcPct val="100000"/>
              </a:lnSpc>
              <a:spcBef>
                <a:spcPts val="750"/>
              </a:spcBef>
              <a:spcAft>
                <a:spcPts val="0"/>
              </a:spcAft>
              <a:buSzPts val="840"/>
              <a:buNone/>
              <a:defRPr sz="1050">
                <a:solidFill>
                  <a:schemeClr val="lt1"/>
                </a:solidFill>
              </a:defRPr>
            </a:lvl5pPr>
            <a:lvl6pPr indent="-228600" lvl="5" marL="2743200" algn="l">
              <a:lnSpc>
                <a:spcPct val="100000"/>
              </a:lnSpc>
              <a:spcBef>
                <a:spcPts val="750"/>
              </a:spcBef>
              <a:spcAft>
                <a:spcPts val="0"/>
              </a:spcAft>
              <a:buSzPts val="840"/>
              <a:buNone/>
              <a:defRPr sz="1050">
                <a:solidFill>
                  <a:schemeClr val="lt1"/>
                </a:solidFill>
              </a:defRPr>
            </a:lvl6pPr>
            <a:lvl7pPr indent="-228600" lvl="6" marL="3200400" algn="l">
              <a:lnSpc>
                <a:spcPct val="100000"/>
              </a:lnSpc>
              <a:spcBef>
                <a:spcPts val="750"/>
              </a:spcBef>
              <a:spcAft>
                <a:spcPts val="0"/>
              </a:spcAft>
              <a:buSzPts val="840"/>
              <a:buNone/>
              <a:defRPr sz="1050">
                <a:solidFill>
                  <a:schemeClr val="lt1"/>
                </a:solidFill>
              </a:defRPr>
            </a:lvl7pPr>
            <a:lvl8pPr indent="-228600" lvl="7" marL="3657600" algn="l">
              <a:lnSpc>
                <a:spcPct val="100000"/>
              </a:lnSpc>
              <a:spcBef>
                <a:spcPts val="750"/>
              </a:spcBef>
              <a:spcAft>
                <a:spcPts val="0"/>
              </a:spcAft>
              <a:buSzPts val="840"/>
              <a:buNone/>
              <a:defRPr sz="1050">
                <a:solidFill>
                  <a:schemeClr val="lt1"/>
                </a:solidFill>
              </a:defRPr>
            </a:lvl8pPr>
            <a:lvl9pPr indent="-228600" lvl="8" marL="4114800" algn="l">
              <a:lnSpc>
                <a:spcPct val="100000"/>
              </a:lnSpc>
              <a:spcBef>
                <a:spcPts val="750"/>
              </a:spcBef>
              <a:spcAft>
                <a:spcPts val="0"/>
              </a:spcAft>
              <a:buSzPts val="840"/>
              <a:buNone/>
              <a:defRPr sz="1050">
                <a:solidFill>
                  <a:schemeClr val="lt1"/>
                </a:solidFill>
              </a:defRPr>
            </a:lvl9pPr>
          </a:lstStyle>
          <a:p/>
        </p:txBody>
      </p:sp>
      <p:sp>
        <p:nvSpPr>
          <p:cNvPr id="96" name="Google Shape;96;p26"/>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7" name="Google Shape;97;p26"/>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26"/>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 con descripción">
  <p:cSld name="Cita con descripción">
    <p:spTree>
      <p:nvGrpSpPr>
        <p:cNvPr id="99" name="Shape 99"/>
        <p:cNvGrpSpPr/>
        <p:nvPr/>
      </p:nvGrpSpPr>
      <p:grpSpPr>
        <a:xfrm>
          <a:off x="0" y="0"/>
          <a:ext cx="0" cy="0"/>
          <a:chOff x="0" y="0"/>
          <a:chExt cx="0" cy="0"/>
        </a:xfrm>
      </p:grpSpPr>
      <p:sp>
        <p:nvSpPr>
          <p:cNvPr id="100" name="Google Shape;100;p27"/>
          <p:cNvSpPr txBox="1"/>
          <p:nvPr>
            <p:ph type="title"/>
          </p:nvPr>
        </p:nvSpPr>
        <p:spPr>
          <a:xfrm>
            <a:off x="698500" y="457200"/>
            <a:ext cx="6070601" cy="226695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accent1"/>
              </a:buClr>
              <a:buSzPts val="3300"/>
              <a:buFont typeface="Trebuchet MS"/>
              <a:buNone/>
              <a:defRPr b="0" sz="33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p27"/>
          <p:cNvSpPr txBox="1"/>
          <p:nvPr>
            <p:ph idx="1" type="body"/>
          </p:nvPr>
        </p:nvSpPr>
        <p:spPr>
          <a:xfrm>
            <a:off x="1024604" y="2724150"/>
            <a:ext cx="5418393" cy="285750"/>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750"/>
              </a:spcBef>
              <a:spcAft>
                <a:spcPts val="0"/>
              </a:spcAft>
              <a:buSzPts val="960"/>
              <a:buFont typeface="Trebuchet MS"/>
              <a:buNone/>
              <a:defRPr sz="1200">
                <a:solidFill>
                  <a:srgbClr val="FEFEFE"/>
                </a:solidFill>
              </a:defRPr>
            </a:lvl1pPr>
            <a:lvl2pPr indent="-228600" lvl="1" marL="914400" algn="l">
              <a:lnSpc>
                <a:spcPct val="100000"/>
              </a:lnSpc>
              <a:spcBef>
                <a:spcPts val="750"/>
              </a:spcBef>
              <a:spcAft>
                <a:spcPts val="0"/>
              </a:spcAft>
              <a:buSzPts val="960"/>
              <a:buFont typeface="Trebuchet MS"/>
              <a:buNone/>
              <a:defRPr/>
            </a:lvl2pPr>
            <a:lvl3pPr indent="-228600" lvl="2" marL="1371600" algn="l">
              <a:lnSpc>
                <a:spcPct val="100000"/>
              </a:lnSpc>
              <a:spcBef>
                <a:spcPts val="750"/>
              </a:spcBef>
              <a:spcAft>
                <a:spcPts val="0"/>
              </a:spcAft>
              <a:buSzPts val="840"/>
              <a:buFont typeface="Trebuchet MS"/>
              <a:buNone/>
              <a:defRPr/>
            </a:lvl3pPr>
            <a:lvl4pPr indent="-228600" lvl="3" marL="1828800" algn="l">
              <a:lnSpc>
                <a:spcPct val="100000"/>
              </a:lnSpc>
              <a:spcBef>
                <a:spcPts val="750"/>
              </a:spcBef>
              <a:spcAft>
                <a:spcPts val="0"/>
              </a:spcAft>
              <a:buSzPts val="720"/>
              <a:buFont typeface="Trebuchet MS"/>
              <a:buNone/>
              <a:defRPr/>
            </a:lvl4pPr>
            <a:lvl5pPr indent="-228600" lvl="4" marL="2286000" algn="l">
              <a:lnSpc>
                <a:spcPct val="100000"/>
              </a:lnSpc>
              <a:spcBef>
                <a:spcPts val="750"/>
              </a:spcBef>
              <a:spcAft>
                <a:spcPts val="0"/>
              </a:spcAft>
              <a:buSzPts val="720"/>
              <a:buFont typeface="Trebuchet MS"/>
              <a:buNone/>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102" name="Google Shape;102;p27"/>
          <p:cNvSpPr txBox="1"/>
          <p:nvPr>
            <p:ph idx="2" type="body"/>
          </p:nvPr>
        </p:nvSpPr>
        <p:spPr>
          <a:xfrm>
            <a:off x="508001" y="3352800"/>
            <a:ext cx="6447501" cy="1178222"/>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750"/>
              </a:spcBef>
              <a:spcAft>
                <a:spcPts val="0"/>
              </a:spcAft>
              <a:buSzPts val="1080"/>
              <a:buNone/>
              <a:defRPr sz="1350">
                <a:solidFill>
                  <a:srgbClr val="FEFEFE"/>
                </a:solidFill>
              </a:defRPr>
            </a:lvl1pPr>
            <a:lvl2pPr indent="-228600" lvl="1" marL="914400" algn="l">
              <a:lnSpc>
                <a:spcPct val="100000"/>
              </a:lnSpc>
              <a:spcBef>
                <a:spcPts val="750"/>
              </a:spcBef>
              <a:spcAft>
                <a:spcPts val="0"/>
              </a:spcAft>
              <a:buSzPts val="1080"/>
              <a:buNone/>
              <a:defRPr sz="1350">
                <a:solidFill>
                  <a:schemeClr val="lt1"/>
                </a:solidFill>
              </a:defRPr>
            </a:lvl2pPr>
            <a:lvl3pPr indent="-228600" lvl="2" marL="1371600" algn="l">
              <a:lnSpc>
                <a:spcPct val="100000"/>
              </a:lnSpc>
              <a:spcBef>
                <a:spcPts val="750"/>
              </a:spcBef>
              <a:spcAft>
                <a:spcPts val="0"/>
              </a:spcAft>
              <a:buSzPts val="960"/>
              <a:buNone/>
              <a:defRPr sz="1200">
                <a:solidFill>
                  <a:schemeClr val="lt1"/>
                </a:solidFill>
              </a:defRPr>
            </a:lvl3pPr>
            <a:lvl4pPr indent="-228600" lvl="3" marL="1828800" algn="l">
              <a:lnSpc>
                <a:spcPct val="100000"/>
              </a:lnSpc>
              <a:spcBef>
                <a:spcPts val="750"/>
              </a:spcBef>
              <a:spcAft>
                <a:spcPts val="0"/>
              </a:spcAft>
              <a:buSzPts val="840"/>
              <a:buNone/>
              <a:defRPr sz="1050">
                <a:solidFill>
                  <a:schemeClr val="lt1"/>
                </a:solidFill>
              </a:defRPr>
            </a:lvl4pPr>
            <a:lvl5pPr indent="-228600" lvl="4" marL="2286000" algn="l">
              <a:lnSpc>
                <a:spcPct val="100000"/>
              </a:lnSpc>
              <a:spcBef>
                <a:spcPts val="750"/>
              </a:spcBef>
              <a:spcAft>
                <a:spcPts val="0"/>
              </a:spcAft>
              <a:buSzPts val="840"/>
              <a:buNone/>
              <a:defRPr sz="1050">
                <a:solidFill>
                  <a:schemeClr val="lt1"/>
                </a:solidFill>
              </a:defRPr>
            </a:lvl5pPr>
            <a:lvl6pPr indent="-228600" lvl="5" marL="2743200" algn="l">
              <a:lnSpc>
                <a:spcPct val="100000"/>
              </a:lnSpc>
              <a:spcBef>
                <a:spcPts val="750"/>
              </a:spcBef>
              <a:spcAft>
                <a:spcPts val="0"/>
              </a:spcAft>
              <a:buSzPts val="840"/>
              <a:buNone/>
              <a:defRPr sz="1050">
                <a:solidFill>
                  <a:schemeClr val="lt1"/>
                </a:solidFill>
              </a:defRPr>
            </a:lvl6pPr>
            <a:lvl7pPr indent="-228600" lvl="6" marL="3200400" algn="l">
              <a:lnSpc>
                <a:spcPct val="100000"/>
              </a:lnSpc>
              <a:spcBef>
                <a:spcPts val="750"/>
              </a:spcBef>
              <a:spcAft>
                <a:spcPts val="0"/>
              </a:spcAft>
              <a:buSzPts val="840"/>
              <a:buNone/>
              <a:defRPr sz="1050">
                <a:solidFill>
                  <a:schemeClr val="lt1"/>
                </a:solidFill>
              </a:defRPr>
            </a:lvl7pPr>
            <a:lvl8pPr indent="-228600" lvl="7" marL="3657600" algn="l">
              <a:lnSpc>
                <a:spcPct val="100000"/>
              </a:lnSpc>
              <a:spcBef>
                <a:spcPts val="750"/>
              </a:spcBef>
              <a:spcAft>
                <a:spcPts val="0"/>
              </a:spcAft>
              <a:buSzPts val="840"/>
              <a:buNone/>
              <a:defRPr sz="1050">
                <a:solidFill>
                  <a:schemeClr val="lt1"/>
                </a:solidFill>
              </a:defRPr>
            </a:lvl8pPr>
            <a:lvl9pPr indent="-228600" lvl="8" marL="4114800" algn="l">
              <a:lnSpc>
                <a:spcPct val="100000"/>
              </a:lnSpc>
              <a:spcBef>
                <a:spcPts val="750"/>
              </a:spcBef>
              <a:spcAft>
                <a:spcPts val="0"/>
              </a:spcAft>
              <a:buSzPts val="840"/>
              <a:buNone/>
              <a:defRPr sz="1050">
                <a:solidFill>
                  <a:schemeClr val="lt1"/>
                </a:solidFill>
              </a:defRPr>
            </a:lvl9pPr>
          </a:lstStyle>
          <a:p/>
        </p:txBody>
      </p:sp>
      <p:sp>
        <p:nvSpPr>
          <p:cNvPr id="103" name="Google Shape;103;p27"/>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p27"/>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5" name="Google Shape;105;p27"/>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
        <p:nvSpPr>
          <p:cNvPr id="106" name="Google Shape;106;p27"/>
          <p:cNvSpPr txBox="1"/>
          <p:nvPr/>
        </p:nvSpPr>
        <p:spPr>
          <a:xfrm>
            <a:off x="406403" y="592784"/>
            <a:ext cx="457200" cy="438582"/>
          </a:xfrm>
          <a:prstGeom prst="rect">
            <a:avLst/>
          </a:prstGeom>
          <a:no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6000"/>
              <a:buFont typeface="Arial"/>
              <a:buNone/>
            </a:pPr>
            <a:r>
              <a:rPr b="0" i="0" lang="es" sz="6000" u="none" cap="none" strike="noStrike">
                <a:solidFill>
                  <a:srgbClr val="EAEAEA"/>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107" name="Google Shape;107;p27"/>
          <p:cNvSpPr txBox="1"/>
          <p:nvPr/>
        </p:nvSpPr>
        <p:spPr>
          <a:xfrm>
            <a:off x="6669758" y="2164917"/>
            <a:ext cx="457200" cy="438582"/>
          </a:xfrm>
          <a:prstGeom prst="rect">
            <a:avLst/>
          </a:prstGeom>
          <a:no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6000"/>
              <a:buFont typeface="Arial"/>
              <a:buNone/>
            </a:pPr>
            <a:r>
              <a:rPr b="0" i="0" lang="es" sz="6000" u="none" cap="none" strike="noStrike">
                <a:solidFill>
                  <a:srgbClr val="EAEAEA"/>
                </a:solidFill>
                <a:latin typeface="Arial"/>
                <a:ea typeface="Arial"/>
                <a:cs typeface="Arial"/>
                <a:sym typeface="Arial"/>
              </a:rPr>
              <a:t>”</a:t>
            </a:r>
            <a:endParaRPr b="0" i="0" sz="1050" u="none" cap="none" strike="noStrike">
              <a:solidFill>
                <a:srgbClr val="EAEAEA"/>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rjeta de nombre">
  <p:cSld name="Tarjeta de nombre">
    <p:spTree>
      <p:nvGrpSpPr>
        <p:cNvPr id="108" name="Shape 108"/>
        <p:cNvGrpSpPr/>
        <p:nvPr/>
      </p:nvGrpSpPr>
      <p:grpSpPr>
        <a:xfrm>
          <a:off x="0" y="0"/>
          <a:ext cx="0" cy="0"/>
          <a:chOff x="0" y="0"/>
          <a:chExt cx="0" cy="0"/>
        </a:xfrm>
      </p:grpSpPr>
      <p:sp>
        <p:nvSpPr>
          <p:cNvPr id="109" name="Google Shape;109;p28"/>
          <p:cNvSpPr txBox="1"/>
          <p:nvPr>
            <p:ph type="title"/>
          </p:nvPr>
        </p:nvSpPr>
        <p:spPr>
          <a:xfrm>
            <a:off x="508001" y="1448991"/>
            <a:ext cx="6447501" cy="1946595"/>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accent1"/>
              </a:buClr>
              <a:buSzPts val="3300"/>
              <a:buFont typeface="Trebuchet MS"/>
              <a:buNone/>
              <a:defRPr b="0" sz="33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0" name="Google Shape;110;p28"/>
          <p:cNvSpPr txBox="1"/>
          <p:nvPr>
            <p:ph idx="1" type="body"/>
          </p:nvPr>
        </p:nvSpPr>
        <p:spPr>
          <a:xfrm>
            <a:off x="508001" y="3395586"/>
            <a:ext cx="6447501" cy="1135436"/>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1080"/>
              <a:buNone/>
              <a:defRPr sz="1350">
                <a:solidFill>
                  <a:srgbClr val="FEFEFE"/>
                </a:solidFill>
              </a:defRPr>
            </a:lvl1pPr>
            <a:lvl2pPr indent="-228600" lvl="1" marL="914400" algn="l">
              <a:lnSpc>
                <a:spcPct val="100000"/>
              </a:lnSpc>
              <a:spcBef>
                <a:spcPts val="750"/>
              </a:spcBef>
              <a:spcAft>
                <a:spcPts val="0"/>
              </a:spcAft>
              <a:buSzPts val="1080"/>
              <a:buNone/>
              <a:defRPr sz="1350">
                <a:solidFill>
                  <a:schemeClr val="lt1"/>
                </a:solidFill>
              </a:defRPr>
            </a:lvl2pPr>
            <a:lvl3pPr indent="-228600" lvl="2" marL="1371600" algn="l">
              <a:lnSpc>
                <a:spcPct val="100000"/>
              </a:lnSpc>
              <a:spcBef>
                <a:spcPts val="750"/>
              </a:spcBef>
              <a:spcAft>
                <a:spcPts val="0"/>
              </a:spcAft>
              <a:buSzPts val="960"/>
              <a:buNone/>
              <a:defRPr sz="1200">
                <a:solidFill>
                  <a:schemeClr val="lt1"/>
                </a:solidFill>
              </a:defRPr>
            </a:lvl3pPr>
            <a:lvl4pPr indent="-228600" lvl="3" marL="1828800" algn="l">
              <a:lnSpc>
                <a:spcPct val="100000"/>
              </a:lnSpc>
              <a:spcBef>
                <a:spcPts val="750"/>
              </a:spcBef>
              <a:spcAft>
                <a:spcPts val="0"/>
              </a:spcAft>
              <a:buSzPts val="840"/>
              <a:buNone/>
              <a:defRPr sz="1050">
                <a:solidFill>
                  <a:schemeClr val="lt1"/>
                </a:solidFill>
              </a:defRPr>
            </a:lvl4pPr>
            <a:lvl5pPr indent="-228600" lvl="4" marL="2286000" algn="l">
              <a:lnSpc>
                <a:spcPct val="100000"/>
              </a:lnSpc>
              <a:spcBef>
                <a:spcPts val="750"/>
              </a:spcBef>
              <a:spcAft>
                <a:spcPts val="0"/>
              </a:spcAft>
              <a:buSzPts val="840"/>
              <a:buNone/>
              <a:defRPr sz="1050">
                <a:solidFill>
                  <a:schemeClr val="lt1"/>
                </a:solidFill>
              </a:defRPr>
            </a:lvl5pPr>
            <a:lvl6pPr indent="-228600" lvl="5" marL="2743200" algn="l">
              <a:lnSpc>
                <a:spcPct val="100000"/>
              </a:lnSpc>
              <a:spcBef>
                <a:spcPts val="750"/>
              </a:spcBef>
              <a:spcAft>
                <a:spcPts val="0"/>
              </a:spcAft>
              <a:buSzPts val="840"/>
              <a:buNone/>
              <a:defRPr sz="1050">
                <a:solidFill>
                  <a:schemeClr val="lt1"/>
                </a:solidFill>
              </a:defRPr>
            </a:lvl6pPr>
            <a:lvl7pPr indent="-228600" lvl="6" marL="3200400" algn="l">
              <a:lnSpc>
                <a:spcPct val="100000"/>
              </a:lnSpc>
              <a:spcBef>
                <a:spcPts val="750"/>
              </a:spcBef>
              <a:spcAft>
                <a:spcPts val="0"/>
              </a:spcAft>
              <a:buSzPts val="840"/>
              <a:buNone/>
              <a:defRPr sz="1050">
                <a:solidFill>
                  <a:schemeClr val="lt1"/>
                </a:solidFill>
              </a:defRPr>
            </a:lvl7pPr>
            <a:lvl8pPr indent="-228600" lvl="7" marL="3657600" algn="l">
              <a:lnSpc>
                <a:spcPct val="100000"/>
              </a:lnSpc>
              <a:spcBef>
                <a:spcPts val="750"/>
              </a:spcBef>
              <a:spcAft>
                <a:spcPts val="0"/>
              </a:spcAft>
              <a:buSzPts val="840"/>
              <a:buNone/>
              <a:defRPr sz="1050">
                <a:solidFill>
                  <a:schemeClr val="lt1"/>
                </a:solidFill>
              </a:defRPr>
            </a:lvl8pPr>
            <a:lvl9pPr indent="-228600" lvl="8" marL="4114800" algn="l">
              <a:lnSpc>
                <a:spcPct val="100000"/>
              </a:lnSpc>
              <a:spcBef>
                <a:spcPts val="750"/>
              </a:spcBef>
              <a:spcAft>
                <a:spcPts val="0"/>
              </a:spcAft>
              <a:buSzPts val="840"/>
              <a:buNone/>
              <a:defRPr sz="1050">
                <a:solidFill>
                  <a:schemeClr val="lt1"/>
                </a:solidFill>
              </a:defRPr>
            </a:lvl9pPr>
          </a:lstStyle>
          <a:p/>
        </p:txBody>
      </p:sp>
      <p:sp>
        <p:nvSpPr>
          <p:cNvPr id="111" name="Google Shape;111;p28"/>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2" name="Google Shape;112;p28"/>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3" name="Google Shape;113;p28"/>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r la tarjeta de nombre">
  <p:cSld name="Citar la tarjeta de nombre">
    <p:spTree>
      <p:nvGrpSpPr>
        <p:cNvPr id="114" name="Shape 114"/>
        <p:cNvGrpSpPr/>
        <p:nvPr/>
      </p:nvGrpSpPr>
      <p:grpSpPr>
        <a:xfrm>
          <a:off x="0" y="0"/>
          <a:ext cx="0" cy="0"/>
          <a:chOff x="0" y="0"/>
          <a:chExt cx="0" cy="0"/>
        </a:xfrm>
      </p:grpSpPr>
      <p:sp>
        <p:nvSpPr>
          <p:cNvPr id="115" name="Google Shape;115;p29"/>
          <p:cNvSpPr txBox="1"/>
          <p:nvPr>
            <p:ph type="title"/>
          </p:nvPr>
        </p:nvSpPr>
        <p:spPr>
          <a:xfrm>
            <a:off x="698500" y="457200"/>
            <a:ext cx="6070601" cy="226695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accent1"/>
              </a:buClr>
              <a:buSzPts val="3300"/>
              <a:buFont typeface="Trebuchet MS"/>
              <a:buNone/>
              <a:defRPr b="0" sz="33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6" name="Google Shape;116;p29"/>
          <p:cNvSpPr txBox="1"/>
          <p:nvPr>
            <p:ph idx="1" type="body"/>
          </p:nvPr>
        </p:nvSpPr>
        <p:spPr>
          <a:xfrm>
            <a:off x="507999" y="3009900"/>
            <a:ext cx="6447502" cy="385686"/>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750"/>
              </a:spcBef>
              <a:spcAft>
                <a:spcPts val="0"/>
              </a:spcAft>
              <a:buSzPts val="1440"/>
              <a:buFont typeface="Trebuchet MS"/>
              <a:buNone/>
              <a:defRPr sz="1800">
                <a:solidFill>
                  <a:srgbClr val="FEFEFE"/>
                </a:solidFill>
              </a:defRPr>
            </a:lvl1pPr>
            <a:lvl2pPr indent="-228600" lvl="1" marL="914400" algn="l">
              <a:lnSpc>
                <a:spcPct val="100000"/>
              </a:lnSpc>
              <a:spcBef>
                <a:spcPts val="750"/>
              </a:spcBef>
              <a:spcAft>
                <a:spcPts val="0"/>
              </a:spcAft>
              <a:buSzPts val="960"/>
              <a:buFont typeface="Trebuchet MS"/>
              <a:buNone/>
              <a:defRPr/>
            </a:lvl2pPr>
            <a:lvl3pPr indent="-228600" lvl="2" marL="1371600" algn="l">
              <a:lnSpc>
                <a:spcPct val="100000"/>
              </a:lnSpc>
              <a:spcBef>
                <a:spcPts val="750"/>
              </a:spcBef>
              <a:spcAft>
                <a:spcPts val="0"/>
              </a:spcAft>
              <a:buSzPts val="840"/>
              <a:buFont typeface="Trebuchet MS"/>
              <a:buNone/>
              <a:defRPr/>
            </a:lvl3pPr>
            <a:lvl4pPr indent="-228600" lvl="3" marL="1828800" algn="l">
              <a:lnSpc>
                <a:spcPct val="100000"/>
              </a:lnSpc>
              <a:spcBef>
                <a:spcPts val="750"/>
              </a:spcBef>
              <a:spcAft>
                <a:spcPts val="0"/>
              </a:spcAft>
              <a:buSzPts val="720"/>
              <a:buFont typeface="Trebuchet MS"/>
              <a:buNone/>
              <a:defRPr/>
            </a:lvl4pPr>
            <a:lvl5pPr indent="-228600" lvl="4" marL="2286000" algn="l">
              <a:lnSpc>
                <a:spcPct val="100000"/>
              </a:lnSpc>
              <a:spcBef>
                <a:spcPts val="750"/>
              </a:spcBef>
              <a:spcAft>
                <a:spcPts val="0"/>
              </a:spcAft>
              <a:buSzPts val="720"/>
              <a:buFont typeface="Trebuchet MS"/>
              <a:buNone/>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117" name="Google Shape;117;p29"/>
          <p:cNvSpPr txBox="1"/>
          <p:nvPr>
            <p:ph idx="2" type="body"/>
          </p:nvPr>
        </p:nvSpPr>
        <p:spPr>
          <a:xfrm>
            <a:off x="508001" y="3395586"/>
            <a:ext cx="6447501" cy="1135436"/>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1080"/>
              <a:buNone/>
              <a:defRPr sz="1350">
                <a:solidFill>
                  <a:srgbClr val="FEFEFE"/>
                </a:solidFill>
              </a:defRPr>
            </a:lvl1pPr>
            <a:lvl2pPr indent="-228600" lvl="1" marL="914400" algn="l">
              <a:lnSpc>
                <a:spcPct val="100000"/>
              </a:lnSpc>
              <a:spcBef>
                <a:spcPts val="750"/>
              </a:spcBef>
              <a:spcAft>
                <a:spcPts val="0"/>
              </a:spcAft>
              <a:buSzPts val="1080"/>
              <a:buNone/>
              <a:defRPr sz="1350">
                <a:solidFill>
                  <a:schemeClr val="lt1"/>
                </a:solidFill>
              </a:defRPr>
            </a:lvl2pPr>
            <a:lvl3pPr indent="-228600" lvl="2" marL="1371600" algn="l">
              <a:lnSpc>
                <a:spcPct val="100000"/>
              </a:lnSpc>
              <a:spcBef>
                <a:spcPts val="750"/>
              </a:spcBef>
              <a:spcAft>
                <a:spcPts val="0"/>
              </a:spcAft>
              <a:buSzPts val="960"/>
              <a:buNone/>
              <a:defRPr sz="1200">
                <a:solidFill>
                  <a:schemeClr val="lt1"/>
                </a:solidFill>
              </a:defRPr>
            </a:lvl3pPr>
            <a:lvl4pPr indent="-228600" lvl="3" marL="1828800" algn="l">
              <a:lnSpc>
                <a:spcPct val="100000"/>
              </a:lnSpc>
              <a:spcBef>
                <a:spcPts val="750"/>
              </a:spcBef>
              <a:spcAft>
                <a:spcPts val="0"/>
              </a:spcAft>
              <a:buSzPts val="840"/>
              <a:buNone/>
              <a:defRPr sz="1050">
                <a:solidFill>
                  <a:schemeClr val="lt1"/>
                </a:solidFill>
              </a:defRPr>
            </a:lvl4pPr>
            <a:lvl5pPr indent="-228600" lvl="4" marL="2286000" algn="l">
              <a:lnSpc>
                <a:spcPct val="100000"/>
              </a:lnSpc>
              <a:spcBef>
                <a:spcPts val="750"/>
              </a:spcBef>
              <a:spcAft>
                <a:spcPts val="0"/>
              </a:spcAft>
              <a:buSzPts val="840"/>
              <a:buNone/>
              <a:defRPr sz="1050">
                <a:solidFill>
                  <a:schemeClr val="lt1"/>
                </a:solidFill>
              </a:defRPr>
            </a:lvl5pPr>
            <a:lvl6pPr indent="-228600" lvl="5" marL="2743200" algn="l">
              <a:lnSpc>
                <a:spcPct val="100000"/>
              </a:lnSpc>
              <a:spcBef>
                <a:spcPts val="750"/>
              </a:spcBef>
              <a:spcAft>
                <a:spcPts val="0"/>
              </a:spcAft>
              <a:buSzPts val="840"/>
              <a:buNone/>
              <a:defRPr sz="1050">
                <a:solidFill>
                  <a:schemeClr val="lt1"/>
                </a:solidFill>
              </a:defRPr>
            </a:lvl6pPr>
            <a:lvl7pPr indent="-228600" lvl="6" marL="3200400" algn="l">
              <a:lnSpc>
                <a:spcPct val="100000"/>
              </a:lnSpc>
              <a:spcBef>
                <a:spcPts val="750"/>
              </a:spcBef>
              <a:spcAft>
                <a:spcPts val="0"/>
              </a:spcAft>
              <a:buSzPts val="840"/>
              <a:buNone/>
              <a:defRPr sz="1050">
                <a:solidFill>
                  <a:schemeClr val="lt1"/>
                </a:solidFill>
              </a:defRPr>
            </a:lvl7pPr>
            <a:lvl8pPr indent="-228600" lvl="7" marL="3657600" algn="l">
              <a:lnSpc>
                <a:spcPct val="100000"/>
              </a:lnSpc>
              <a:spcBef>
                <a:spcPts val="750"/>
              </a:spcBef>
              <a:spcAft>
                <a:spcPts val="0"/>
              </a:spcAft>
              <a:buSzPts val="840"/>
              <a:buNone/>
              <a:defRPr sz="1050">
                <a:solidFill>
                  <a:schemeClr val="lt1"/>
                </a:solidFill>
              </a:defRPr>
            </a:lvl8pPr>
            <a:lvl9pPr indent="-228600" lvl="8" marL="4114800" algn="l">
              <a:lnSpc>
                <a:spcPct val="100000"/>
              </a:lnSpc>
              <a:spcBef>
                <a:spcPts val="750"/>
              </a:spcBef>
              <a:spcAft>
                <a:spcPts val="0"/>
              </a:spcAft>
              <a:buSzPts val="840"/>
              <a:buNone/>
              <a:defRPr sz="1050">
                <a:solidFill>
                  <a:schemeClr val="lt1"/>
                </a:solidFill>
              </a:defRPr>
            </a:lvl9pPr>
          </a:lstStyle>
          <a:p/>
        </p:txBody>
      </p:sp>
      <p:sp>
        <p:nvSpPr>
          <p:cNvPr id="118" name="Google Shape;118;p29"/>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9" name="Google Shape;119;p29"/>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0" name="Google Shape;120;p29"/>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
        <p:nvSpPr>
          <p:cNvPr id="121" name="Google Shape;121;p29"/>
          <p:cNvSpPr txBox="1"/>
          <p:nvPr/>
        </p:nvSpPr>
        <p:spPr>
          <a:xfrm>
            <a:off x="406403" y="592784"/>
            <a:ext cx="457200" cy="438582"/>
          </a:xfrm>
          <a:prstGeom prst="rect">
            <a:avLst/>
          </a:prstGeom>
          <a:no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6000"/>
              <a:buFont typeface="Arial"/>
              <a:buNone/>
            </a:pPr>
            <a:r>
              <a:rPr b="0" i="0" lang="es" sz="6000" u="none" cap="none" strike="noStrike">
                <a:solidFill>
                  <a:srgbClr val="EAEAEA"/>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122" name="Google Shape;122;p29"/>
          <p:cNvSpPr txBox="1"/>
          <p:nvPr/>
        </p:nvSpPr>
        <p:spPr>
          <a:xfrm>
            <a:off x="6669758" y="2164917"/>
            <a:ext cx="457200" cy="438582"/>
          </a:xfrm>
          <a:prstGeom prst="rect">
            <a:avLst/>
          </a:prstGeom>
          <a:no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6000"/>
              <a:buFont typeface="Arial"/>
              <a:buNone/>
            </a:pPr>
            <a:r>
              <a:rPr b="0" i="0" lang="es" sz="6000" u="none" cap="none" strike="noStrike">
                <a:solidFill>
                  <a:srgbClr val="EAEAEA"/>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dadero o falso">
  <p:cSld name="Verdadero o falso">
    <p:spTree>
      <p:nvGrpSpPr>
        <p:cNvPr id="123" name="Shape 123"/>
        <p:cNvGrpSpPr/>
        <p:nvPr/>
      </p:nvGrpSpPr>
      <p:grpSpPr>
        <a:xfrm>
          <a:off x="0" y="0"/>
          <a:ext cx="0" cy="0"/>
          <a:chOff x="0" y="0"/>
          <a:chExt cx="0" cy="0"/>
        </a:xfrm>
      </p:grpSpPr>
      <p:sp>
        <p:nvSpPr>
          <p:cNvPr id="124" name="Google Shape;124;p30"/>
          <p:cNvSpPr txBox="1"/>
          <p:nvPr>
            <p:ph type="title"/>
          </p:nvPr>
        </p:nvSpPr>
        <p:spPr>
          <a:xfrm>
            <a:off x="514350" y="457200"/>
            <a:ext cx="6441152" cy="226695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accent1"/>
              </a:buClr>
              <a:buSzPts val="3300"/>
              <a:buFont typeface="Trebuchet MS"/>
              <a:buNone/>
              <a:defRPr b="0" sz="33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5" name="Google Shape;125;p30"/>
          <p:cNvSpPr txBox="1"/>
          <p:nvPr>
            <p:ph idx="1" type="body"/>
          </p:nvPr>
        </p:nvSpPr>
        <p:spPr>
          <a:xfrm>
            <a:off x="507999" y="3009900"/>
            <a:ext cx="6447502" cy="385686"/>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750"/>
              </a:spcBef>
              <a:spcAft>
                <a:spcPts val="0"/>
              </a:spcAft>
              <a:buSzPts val="1440"/>
              <a:buFont typeface="Trebuchet MS"/>
              <a:buNone/>
              <a:defRPr sz="1800">
                <a:solidFill>
                  <a:schemeClr val="accent1"/>
                </a:solidFill>
              </a:defRPr>
            </a:lvl1pPr>
            <a:lvl2pPr indent="-228600" lvl="1" marL="914400" algn="l">
              <a:lnSpc>
                <a:spcPct val="100000"/>
              </a:lnSpc>
              <a:spcBef>
                <a:spcPts val="750"/>
              </a:spcBef>
              <a:spcAft>
                <a:spcPts val="0"/>
              </a:spcAft>
              <a:buSzPts val="960"/>
              <a:buFont typeface="Trebuchet MS"/>
              <a:buNone/>
              <a:defRPr/>
            </a:lvl2pPr>
            <a:lvl3pPr indent="-228600" lvl="2" marL="1371600" algn="l">
              <a:lnSpc>
                <a:spcPct val="100000"/>
              </a:lnSpc>
              <a:spcBef>
                <a:spcPts val="750"/>
              </a:spcBef>
              <a:spcAft>
                <a:spcPts val="0"/>
              </a:spcAft>
              <a:buSzPts val="840"/>
              <a:buFont typeface="Trebuchet MS"/>
              <a:buNone/>
              <a:defRPr/>
            </a:lvl3pPr>
            <a:lvl4pPr indent="-228600" lvl="3" marL="1828800" algn="l">
              <a:lnSpc>
                <a:spcPct val="100000"/>
              </a:lnSpc>
              <a:spcBef>
                <a:spcPts val="750"/>
              </a:spcBef>
              <a:spcAft>
                <a:spcPts val="0"/>
              </a:spcAft>
              <a:buSzPts val="720"/>
              <a:buFont typeface="Trebuchet MS"/>
              <a:buNone/>
              <a:defRPr/>
            </a:lvl4pPr>
            <a:lvl5pPr indent="-228600" lvl="4" marL="2286000" algn="l">
              <a:lnSpc>
                <a:spcPct val="100000"/>
              </a:lnSpc>
              <a:spcBef>
                <a:spcPts val="750"/>
              </a:spcBef>
              <a:spcAft>
                <a:spcPts val="0"/>
              </a:spcAft>
              <a:buSzPts val="720"/>
              <a:buFont typeface="Trebuchet MS"/>
              <a:buNone/>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126" name="Google Shape;126;p30"/>
          <p:cNvSpPr txBox="1"/>
          <p:nvPr>
            <p:ph idx="2" type="body"/>
          </p:nvPr>
        </p:nvSpPr>
        <p:spPr>
          <a:xfrm>
            <a:off x="508001" y="3395586"/>
            <a:ext cx="6447501" cy="1135436"/>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1080"/>
              <a:buNone/>
              <a:defRPr sz="1350">
                <a:solidFill>
                  <a:srgbClr val="FEFEFE"/>
                </a:solidFill>
              </a:defRPr>
            </a:lvl1pPr>
            <a:lvl2pPr indent="-228600" lvl="1" marL="914400" algn="l">
              <a:lnSpc>
                <a:spcPct val="100000"/>
              </a:lnSpc>
              <a:spcBef>
                <a:spcPts val="750"/>
              </a:spcBef>
              <a:spcAft>
                <a:spcPts val="0"/>
              </a:spcAft>
              <a:buSzPts val="1080"/>
              <a:buNone/>
              <a:defRPr sz="1350">
                <a:solidFill>
                  <a:schemeClr val="lt1"/>
                </a:solidFill>
              </a:defRPr>
            </a:lvl2pPr>
            <a:lvl3pPr indent="-228600" lvl="2" marL="1371600" algn="l">
              <a:lnSpc>
                <a:spcPct val="100000"/>
              </a:lnSpc>
              <a:spcBef>
                <a:spcPts val="750"/>
              </a:spcBef>
              <a:spcAft>
                <a:spcPts val="0"/>
              </a:spcAft>
              <a:buSzPts val="960"/>
              <a:buNone/>
              <a:defRPr sz="1200">
                <a:solidFill>
                  <a:schemeClr val="lt1"/>
                </a:solidFill>
              </a:defRPr>
            </a:lvl3pPr>
            <a:lvl4pPr indent="-228600" lvl="3" marL="1828800" algn="l">
              <a:lnSpc>
                <a:spcPct val="100000"/>
              </a:lnSpc>
              <a:spcBef>
                <a:spcPts val="750"/>
              </a:spcBef>
              <a:spcAft>
                <a:spcPts val="0"/>
              </a:spcAft>
              <a:buSzPts val="840"/>
              <a:buNone/>
              <a:defRPr sz="1050">
                <a:solidFill>
                  <a:schemeClr val="lt1"/>
                </a:solidFill>
              </a:defRPr>
            </a:lvl4pPr>
            <a:lvl5pPr indent="-228600" lvl="4" marL="2286000" algn="l">
              <a:lnSpc>
                <a:spcPct val="100000"/>
              </a:lnSpc>
              <a:spcBef>
                <a:spcPts val="750"/>
              </a:spcBef>
              <a:spcAft>
                <a:spcPts val="0"/>
              </a:spcAft>
              <a:buSzPts val="840"/>
              <a:buNone/>
              <a:defRPr sz="1050">
                <a:solidFill>
                  <a:schemeClr val="lt1"/>
                </a:solidFill>
              </a:defRPr>
            </a:lvl5pPr>
            <a:lvl6pPr indent="-228600" lvl="5" marL="2743200" algn="l">
              <a:lnSpc>
                <a:spcPct val="100000"/>
              </a:lnSpc>
              <a:spcBef>
                <a:spcPts val="750"/>
              </a:spcBef>
              <a:spcAft>
                <a:spcPts val="0"/>
              </a:spcAft>
              <a:buSzPts val="840"/>
              <a:buNone/>
              <a:defRPr sz="1050">
                <a:solidFill>
                  <a:schemeClr val="lt1"/>
                </a:solidFill>
              </a:defRPr>
            </a:lvl6pPr>
            <a:lvl7pPr indent="-228600" lvl="6" marL="3200400" algn="l">
              <a:lnSpc>
                <a:spcPct val="100000"/>
              </a:lnSpc>
              <a:spcBef>
                <a:spcPts val="750"/>
              </a:spcBef>
              <a:spcAft>
                <a:spcPts val="0"/>
              </a:spcAft>
              <a:buSzPts val="840"/>
              <a:buNone/>
              <a:defRPr sz="1050">
                <a:solidFill>
                  <a:schemeClr val="lt1"/>
                </a:solidFill>
              </a:defRPr>
            </a:lvl7pPr>
            <a:lvl8pPr indent="-228600" lvl="7" marL="3657600" algn="l">
              <a:lnSpc>
                <a:spcPct val="100000"/>
              </a:lnSpc>
              <a:spcBef>
                <a:spcPts val="750"/>
              </a:spcBef>
              <a:spcAft>
                <a:spcPts val="0"/>
              </a:spcAft>
              <a:buSzPts val="840"/>
              <a:buNone/>
              <a:defRPr sz="1050">
                <a:solidFill>
                  <a:schemeClr val="lt1"/>
                </a:solidFill>
              </a:defRPr>
            </a:lvl8pPr>
            <a:lvl9pPr indent="-228600" lvl="8" marL="4114800" algn="l">
              <a:lnSpc>
                <a:spcPct val="100000"/>
              </a:lnSpc>
              <a:spcBef>
                <a:spcPts val="750"/>
              </a:spcBef>
              <a:spcAft>
                <a:spcPts val="0"/>
              </a:spcAft>
              <a:buSzPts val="840"/>
              <a:buNone/>
              <a:defRPr sz="1050">
                <a:solidFill>
                  <a:schemeClr val="lt1"/>
                </a:solidFill>
              </a:defRPr>
            </a:lvl9pPr>
          </a:lstStyle>
          <a:p/>
        </p:txBody>
      </p:sp>
      <p:sp>
        <p:nvSpPr>
          <p:cNvPr id="127" name="Google Shape;127;p30"/>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8" name="Google Shape;128;p30"/>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9" name="Google Shape;129;p30"/>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130" name="Shape 130"/>
        <p:cNvGrpSpPr/>
        <p:nvPr/>
      </p:nvGrpSpPr>
      <p:grpSpPr>
        <a:xfrm>
          <a:off x="0" y="0"/>
          <a:ext cx="0" cy="0"/>
          <a:chOff x="0" y="0"/>
          <a:chExt cx="0" cy="0"/>
        </a:xfrm>
      </p:grpSpPr>
      <p:sp>
        <p:nvSpPr>
          <p:cNvPr id="131" name="Google Shape;131;p31"/>
          <p:cNvSpPr txBox="1"/>
          <p:nvPr>
            <p:ph type="title"/>
          </p:nvPr>
        </p:nvSpPr>
        <p:spPr>
          <a:xfrm>
            <a:off x="508001" y="457200"/>
            <a:ext cx="6447501" cy="99060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2" name="Google Shape;132;p31"/>
          <p:cNvSpPr txBox="1"/>
          <p:nvPr>
            <p:ph idx="1" type="body"/>
          </p:nvPr>
        </p:nvSpPr>
        <p:spPr>
          <a:xfrm rot="5400000">
            <a:off x="2276462" y="-148019"/>
            <a:ext cx="2910580" cy="6447501"/>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750"/>
              </a:spcBef>
              <a:spcAft>
                <a:spcPts val="0"/>
              </a:spcAft>
              <a:buSzPts val="1440"/>
              <a:buChar char="►"/>
              <a:defRPr/>
            </a:lvl1pPr>
            <a:lvl2pPr indent="-320040" lvl="1" marL="914400" algn="l">
              <a:lnSpc>
                <a:spcPct val="100000"/>
              </a:lnSpc>
              <a:spcBef>
                <a:spcPts val="750"/>
              </a:spcBef>
              <a:spcAft>
                <a:spcPts val="0"/>
              </a:spcAft>
              <a:buSzPts val="1440"/>
              <a:buChar char="►"/>
              <a:defRPr/>
            </a:lvl2pPr>
            <a:lvl3pPr indent="-320039" lvl="2" marL="1371600" algn="l">
              <a:lnSpc>
                <a:spcPct val="100000"/>
              </a:lnSpc>
              <a:spcBef>
                <a:spcPts val="750"/>
              </a:spcBef>
              <a:spcAft>
                <a:spcPts val="0"/>
              </a:spcAft>
              <a:buSzPts val="1440"/>
              <a:buChar char="►"/>
              <a:defRPr/>
            </a:lvl3pPr>
            <a:lvl4pPr indent="-320039" lvl="3" marL="1828800" algn="l">
              <a:lnSpc>
                <a:spcPct val="100000"/>
              </a:lnSpc>
              <a:spcBef>
                <a:spcPts val="750"/>
              </a:spcBef>
              <a:spcAft>
                <a:spcPts val="0"/>
              </a:spcAft>
              <a:buSzPts val="1440"/>
              <a:buChar char="►"/>
              <a:defRPr/>
            </a:lvl4pPr>
            <a:lvl5pPr indent="-320039" lvl="4" marL="2286000" algn="l">
              <a:lnSpc>
                <a:spcPct val="100000"/>
              </a:lnSpc>
              <a:spcBef>
                <a:spcPts val="750"/>
              </a:spcBef>
              <a:spcAft>
                <a:spcPts val="0"/>
              </a:spcAft>
              <a:buSzPts val="1440"/>
              <a:buChar char="►"/>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133" name="Google Shape;133;p31"/>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4" name="Google Shape;134;p31"/>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5" name="Google Shape;135;p31"/>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136" name="Shape 136"/>
        <p:cNvGrpSpPr/>
        <p:nvPr/>
      </p:nvGrpSpPr>
      <p:grpSpPr>
        <a:xfrm>
          <a:off x="0" y="0"/>
          <a:ext cx="0" cy="0"/>
          <a:chOff x="0" y="0"/>
          <a:chExt cx="0" cy="0"/>
        </a:xfrm>
      </p:grpSpPr>
      <p:sp>
        <p:nvSpPr>
          <p:cNvPr id="137" name="Google Shape;137;p32"/>
          <p:cNvSpPr txBox="1"/>
          <p:nvPr>
            <p:ph type="title"/>
          </p:nvPr>
        </p:nvSpPr>
        <p:spPr>
          <a:xfrm rot="5400000">
            <a:off x="4495739" y="1937216"/>
            <a:ext cx="3938588" cy="978557"/>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8" name="Google Shape;138;p32"/>
          <p:cNvSpPr txBox="1"/>
          <p:nvPr>
            <p:ph idx="1" type="body"/>
          </p:nvPr>
        </p:nvSpPr>
        <p:spPr>
          <a:xfrm rot="5400000">
            <a:off x="1186264" y="-221062"/>
            <a:ext cx="3938588" cy="5295113"/>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750"/>
              </a:spcBef>
              <a:spcAft>
                <a:spcPts val="0"/>
              </a:spcAft>
              <a:buSzPts val="1440"/>
              <a:buChar char="►"/>
              <a:defRPr/>
            </a:lvl1pPr>
            <a:lvl2pPr indent="-320040" lvl="1" marL="914400" algn="l">
              <a:lnSpc>
                <a:spcPct val="100000"/>
              </a:lnSpc>
              <a:spcBef>
                <a:spcPts val="750"/>
              </a:spcBef>
              <a:spcAft>
                <a:spcPts val="0"/>
              </a:spcAft>
              <a:buSzPts val="1440"/>
              <a:buChar char="►"/>
              <a:defRPr/>
            </a:lvl2pPr>
            <a:lvl3pPr indent="-320039" lvl="2" marL="1371600" algn="l">
              <a:lnSpc>
                <a:spcPct val="100000"/>
              </a:lnSpc>
              <a:spcBef>
                <a:spcPts val="750"/>
              </a:spcBef>
              <a:spcAft>
                <a:spcPts val="0"/>
              </a:spcAft>
              <a:buSzPts val="1440"/>
              <a:buChar char="►"/>
              <a:defRPr/>
            </a:lvl3pPr>
            <a:lvl4pPr indent="-320039" lvl="3" marL="1828800" algn="l">
              <a:lnSpc>
                <a:spcPct val="100000"/>
              </a:lnSpc>
              <a:spcBef>
                <a:spcPts val="750"/>
              </a:spcBef>
              <a:spcAft>
                <a:spcPts val="0"/>
              </a:spcAft>
              <a:buSzPts val="1440"/>
              <a:buChar char="►"/>
              <a:defRPr/>
            </a:lvl4pPr>
            <a:lvl5pPr indent="-320039" lvl="4" marL="2286000" algn="l">
              <a:lnSpc>
                <a:spcPct val="100000"/>
              </a:lnSpc>
              <a:spcBef>
                <a:spcPts val="750"/>
              </a:spcBef>
              <a:spcAft>
                <a:spcPts val="0"/>
              </a:spcAft>
              <a:buSzPts val="1440"/>
              <a:buChar char="►"/>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139" name="Google Shape;139;p32"/>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0" name="Google Shape;140;p32"/>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1" name="Google Shape;141;p32"/>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9" name="Shape 39"/>
        <p:cNvGrpSpPr/>
        <p:nvPr/>
      </p:nvGrpSpPr>
      <p:grpSpPr>
        <a:xfrm>
          <a:off x="0" y="0"/>
          <a:ext cx="0" cy="0"/>
          <a:chOff x="0" y="0"/>
          <a:chExt cx="0" cy="0"/>
        </a:xfrm>
      </p:grpSpPr>
      <p:sp>
        <p:nvSpPr>
          <p:cNvPr id="40" name="Google Shape;40;p17"/>
          <p:cNvSpPr txBox="1"/>
          <p:nvPr>
            <p:ph type="title"/>
          </p:nvPr>
        </p:nvSpPr>
        <p:spPr>
          <a:xfrm>
            <a:off x="598100" y="2152347"/>
            <a:ext cx="8222100" cy="838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4200"/>
              <a:buFont typeface="Trebuchet MS"/>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41" name="Google Shape;41;p17"/>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42" name="Shape 42"/>
        <p:cNvGrpSpPr/>
        <p:nvPr/>
      </p:nvGrpSpPr>
      <p:grpSpPr>
        <a:xfrm>
          <a:off x="0" y="0"/>
          <a:ext cx="0" cy="0"/>
          <a:chOff x="0" y="0"/>
          <a:chExt cx="0" cy="0"/>
        </a:xfrm>
      </p:grpSpPr>
      <p:sp>
        <p:nvSpPr>
          <p:cNvPr id="43" name="Google Shape;43;p18"/>
          <p:cNvSpPr txBox="1"/>
          <p:nvPr>
            <p:ph type="title"/>
          </p:nvPr>
        </p:nvSpPr>
        <p:spPr>
          <a:xfrm>
            <a:off x="508001" y="457200"/>
            <a:ext cx="6447501" cy="99060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accent1"/>
              </a:buClr>
              <a:buSzPts val="2700"/>
              <a:buFont typeface="Trebuchet MS"/>
              <a:buNone/>
              <a:defRPr sz="27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18"/>
          <p:cNvSpPr txBox="1"/>
          <p:nvPr>
            <p:ph idx="1" type="body"/>
          </p:nvPr>
        </p:nvSpPr>
        <p:spPr>
          <a:xfrm>
            <a:off x="508001" y="1620442"/>
            <a:ext cx="6447501" cy="2910580"/>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750"/>
              </a:spcBef>
              <a:spcAft>
                <a:spcPts val="0"/>
              </a:spcAft>
              <a:buSzPts val="1440"/>
              <a:buChar char="►"/>
              <a:defRPr/>
            </a:lvl1pPr>
            <a:lvl2pPr indent="-320040" lvl="1" marL="914400" algn="l">
              <a:lnSpc>
                <a:spcPct val="100000"/>
              </a:lnSpc>
              <a:spcBef>
                <a:spcPts val="750"/>
              </a:spcBef>
              <a:spcAft>
                <a:spcPts val="0"/>
              </a:spcAft>
              <a:buSzPts val="1440"/>
              <a:buChar char="►"/>
              <a:defRPr/>
            </a:lvl2pPr>
            <a:lvl3pPr indent="-320039" lvl="2" marL="1371600" algn="l">
              <a:lnSpc>
                <a:spcPct val="100000"/>
              </a:lnSpc>
              <a:spcBef>
                <a:spcPts val="750"/>
              </a:spcBef>
              <a:spcAft>
                <a:spcPts val="0"/>
              </a:spcAft>
              <a:buSzPts val="1440"/>
              <a:buChar char="►"/>
              <a:defRPr/>
            </a:lvl3pPr>
            <a:lvl4pPr indent="-320039" lvl="3" marL="1828800" algn="l">
              <a:lnSpc>
                <a:spcPct val="100000"/>
              </a:lnSpc>
              <a:spcBef>
                <a:spcPts val="750"/>
              </a:spcBef>
              <a:spcAft>
                <a:spcPts val="0"/>
              </a:spcAft>
              <a:buSzPts val="1440"/>
              <a:buChar char="►"/>
              <a:defRPr/>
            </a:lvl4pPr>
            <a:lvl5pPr indent="-320039" lvl="4" marL="2286000" algn="l">
              <a:lnSpc>
                <a:spcPct val="100000"/>
              </a:lnSpc>
              <a:spcBef>
                <a:spcPts val="750"/>
              </a:spcBef>
              <a:spcAft>
                <a:spcPts val="0"/>
              </a:spcAft>
              <a:buSzPts val="1440"/>
              <a:buChar char="►"/>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45" name="Google Shape;45;p18"/>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18"/>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8"/>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p:cSld name="Encabezado de sección">
    <p:spTree>
      <p:nvGrpSpPr>
        <p:cNvPr id="48" name="Shape 48"/>
        <p:cNvGrpSpPr/>
        <p:nvPr/>
      </p:nvGrpSpPr>
      <p:grpSpPr>
        <a:xfrm>
          <a:off x="0" y="0"/>
          <a:ext cx="0" cy="0"/>
          <a:chOff x="0" y="0"/>
          <a:chExt cx="0" cy="0"/>
        </a:xfrm>
      </p:grpSpPr>
      <p:sp>
        <p:nvSpPr>
          <p:cNvPr id="49" name="Google Shape;49;p19"/>
          <p:cNvSpPr txBox="1"/>
          <p:nvPr>
            <p:ph type="title"/>
          </p:nvPr>
        </p:nvSpPr>
        <p:spPr>
          <a:xfrm>
            <a:off x="508001" y="2025651"/>
            <a:ext cx="6447501" cy="1369936"/>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accent1"/>
              </a:buClr>
              <a:buSzPts val="3000"/>
              <a:buFont typeface="Trebuchet MS"/>
              <a:buNone/>
              <a:defRPr b="0" sz="3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19"/>
          <p:cNvSpPr txBox="1"/>
          <p:nvPr>
            <p:ph idx="1" type="body"/>
          </p:nvPr>
        </p:nvSpPr>
        <p:spPr>
          <a:xfrm>
            <a:off x="508001" y="3395586"/>
            <a:ext cx="6447501" cy="6453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1200"/>
              <a:buNone/>
              <a:defRPr sz="1500">
                <a:solidFill>
                  <a:srgbClr val="FEFEFE"/>
                </a:solidFill>
              </a:defRPr>
            </a:lvl1pPr>
            <a:lvl2pPr indent="-228600" lvl="1" marL="914400" algn="l">
              <a:lnSpc>
                <a:spcPct val="100000"/>
              </a:lnSpc>
              <a:spcBef>
                <a:spcPts val="750"/>
              </a:spcBef>
              <a:spcAft>
                <a:spcPts val="0"/>
              </a:spcAft>
              <a:buSzPts val="1080"/>
              <a:buNone/>
              <a:defRPr sz="1350">
                <a:solidFill>
                  <a:schemeClr val="lt1"/>
                </a:solidFill>
              </a:defRPr>
            </a:lvl2pPr>
            <a:lvl3pPr indent="-228600" lvl="2" marL="1371600" algn="l">
              <a:lnSpc>
                <a:spcPct val="100000"/>
              </a:lnSpc>
              <a:spcBef>
                <a:spcPts val="750"/>
              </a:spcBef>
              <a:spcAft>
                <a:spcPts val="0"/>
              </a:spcAft>
              <a:buSzPts val="960"/>
              <a:buNone/>
              <a:defRPr sz="1200">
                <a:solidFill>
                  <a:schemeClr val="lt1"/>
                </a:solidFill>
              </a:defRPr>
            </a:lvl3pPr>
            <a:lvl4pPr indent="-228600" lvl="3" marL="1828800" algn="l">
              <a:lnSpc>
                <a:spcPct val="100000"/>
              </a:lnSpc>
              <a:spcBef>
                <a:spcPts val="750"/>
              </a:spcBef>
              <a:spcAft>
                <a:spcPts val="0"/>
              </a:spcAft>
              <a:buSzPts val="840"/>
              <a:buNone/>
              <a:defRPr sz="1050">
                <a:solidFill>
                  <a:schemeClr val="lt1"/>
                </a:solidFill>
              </a:defRPr>
            </a:lvl4pPr>
            <a:lvl5pPr indent="-228600" lvl="4" marL="2286000" algn="l">
              <a:lnSpc>
                <a:spcPct val="100000"/>
              </a:lnSpc>
              <a:spcBef>
                <a:spcPts val="750"/>
              </a:spcBef>
              <a:spcAft>
                <a:spcPts val="0"/>
              </a:spcAft>
              <a:buSzPts val="840"/>
              <a:buNone/>
              <a:defRPr sz="1050">
                <a:solidFill>
                  <a:schemeClr val="lt1"/>
                </a:solidFill>
              </a:defRPr>
            </a:lvl5pPr>
            <a:lvl6pPr indent="-228600" lvl="5" marL="2743200" algn="l">
              <a:lnSpc>
                <a:spcPct val="100000"/>
              </a:lnSpc>
              <a:spcBef>
                <a:spcPts val="750"/>
              </a:spcBef>
              <a:spcAft>
                <a:spcPts val="0"/>
              </a:spcAft>
              <a:buSzPts val="840"/>
              <a:buNone/>
              <a:defRPr sz="1050">
                <a:solidFill>
                  <a:schemeClr val="lt1"/>
                </a:solidFill>
              </a:defRPr>
            </a:lvl6pPr>
            <a:lvl7pPr indent="-228600" lvl="6" marL="3200400" algn="l">
              <a:lnSpc>
                <a:spcPct val="100000"/>
              </a:lnSpc>
              <a:spcBef>
                <a:spcPts val="750"/>
              </a:spcBef>
              <a:spcAft>
                <a:spcPts val="0"/>
              </a:spcAft>
              <a:buSzPts val="840"/>
              <a:buNone/>
              <a:defRPr sz="1050">
                <a:solidFill>
                  <a:schemeClr val="lt1"/>
                </a:solidFill>
              </a:defRPr>
            </a:lvl7pPr>
            <a:lvl8pPr indent="-228600" lvl="7" marL="3657600" algn="l">
              <a:lnSpc>
                <a:spcPct val="100000"/>
              </a:lnSpc>
              <a:spcBef>
                <a:spcPts val="750"/>
              </a:spcBef>
              <a:spcAft>
                <a:spcPts val="0"/>
              </a:spcAft>
              <a:buSzPts val="840"/>
              <a:buNone/>
              <a:defRPr sz="1050">
                <a:solidFill>
                  <a:schemeClr val="lt1"/>
                </a:solidFill>
              </a:defRPr>
            </a:lvl8pPr>
            <a:lvl9pPr indent="-228600" lvl="8" marL="4114800" algn="l">
              <a:lnSpc>
                <a:spcPct val="100000"/>
              </a:lnSpc>
              <a:spcBef>
                <a:spcPts val="750"/>
              </a:spcBef>
              <a:spcAft>
                <a:spcPts val="0"/>
              </a:spcAft>
              <a:buSzPts val="840"/>
              <a:buNone/>
              <a:defRPr sz="1050">
                <a:solidFill>
                  <a:schemeClr val="lt1"/>
                </a:solidFill>
              </a:defRPr>
            </a:lvl9pPr>
          </a:lstStyle>
          <a:p/>
        </p:txBody>
      </p:sp>
      <p:sp>
        <p:nvSpPr>
          <p:cNvPr id="51" name="Google Shape;51;p19"/>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9"/>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9"/>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54" name="Shape 54"/>
        <p:cNvGrpSpPr/>
        <p:nvPr/>
      </p:nvGrpSpPr>
      <p:grpSpPr>
        <a:xfrm>
          <a:off x="0" y="0"/>
          <a:ext cx="0" cy="0"/>
          <a:chOff x="0" y="0"/>
          <a:chExt cx="0" cy="0"/>
        </a:xfrm>
      </p:grpSpPr>
      <p:sp>
        <p:nvSpPr>
          <p:cNvPr id="55" name="Google Shape;55;p20"/>
          <p:cNvSpPr txBox="1"/>
          <p:nvPr>
            <p:ph type="title"/>
          </p:nvPr>
        </p:nvSpPr>
        <p:spPr>
          <a:xfrm>
            <a:off x="508001" y="457200"/>
            <a:ext cx="6447501" cy="99060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20"/>
          <p:cNvSpPr txBox="1"/>
          <p:nvPr>
            <p:ph idx="1" type="body"/>
          </p:nvPr>
        </p:nvSpPr>
        <p:spPr>
          <a:xfrm>
            <a:off x="508001" y="1620442"/>
            <a:ext cx="3138026" cy="2910579"/>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750"/>
              </a:spcBef>
              <a:spcAft>
                <a:spcPts val="0"/>
              </a:spcAft>
              <a:buSzPts val="1440"/>
              <a:buChar char="►"/>
              <a:defRPr/>
            </a:lvl1pPr>
            <a:lvl2pPr indent="-320040" lvl="1" marL="914400" algn="l">
              <a:lnSpc>
                <a:spcPct val="100000"/>
              </a:lnSpc>
              <a:spcBef>
                <a:spcPts val="750"/>
              </a:spcBef>
              <a:spcAft>
                <a:spcPts val="0"/>
              </a:spcAft>
              <a:buSzPts val="1440"/>
              <a:buChar char="►"/>
              <a:defRPr/>
            </a:lvl2pPr>
            <a:lvl3pPr indent="-320039" lvl="2" marL="1371600" algn="l">
              <a:lnSpc>
                <a:spcPct val="100000"/>
              </a:lnSpc>
              <a:spcBef>
                <a:spcPts val="750"/>
              </a:spcBef>
              <a:spcAft>
                <a:spcPts val="0"/>
              </a:spcAft>
              <a:buSzPts val="1440"/>
              <a:buChar char="►"/>
              <a:defRPr/>
            </a:lvl3pPr>
            <a:lvl4pPr indent="-320039" lvl="3" marL="1828800" algn="l">
              <a:lnSpc>
                <a:spcPct val="100000"/>
              </a:lnSpc>
              <a:spcBef>
                <a:spcPts val="750"/>
              </a:spcBef>
              <a:spcAft>
                <a:spcPts val="0"/>
              </a:spcAft>
              <a:buSzPts val="1440"/>
              <a:buChar char="►"/>
              <a:defRPr/>
            </a:lvl4pPr>
            <a:lvl5pPr indent="-320039" lvl="4" marL="2286000" algn="l">
              <a:lnSpc>
                <a:spcPct val="100000"/>
              </a:lnSpc>
              <a:spcBef>
                <a:spcPts val="750"/>
              </a:spcBef>
              <a:spcAft>
                <a:spcPts val="0"/>
              </a:spcAft>
              <a:buSzPts val="1440"/>
              <a:buChar char="►"/>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57" name="Google Shape;57;p20"/>
          <p:cNvSpPr txBox="1"/>
          <p:nvPr>
            <p:ph idx="2" type="body"/>
          </p:nvPr>
        </p:nvSpPr>
        <p:spPr>
          <a:xfrm>
            <a:off x="3817477" y="1620442"/>
            <a:ext cx="3138026" cy="2910580"/>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750"/>
              </a:spcBef>
              <a:spcAft>
                <a:spcPts val="0"/>
              </a:spcAft>
              <a:buSzPts val="1440"/>
              <a:buChar char="►"/>
              <a:defRPr/>
            </a:lvl1pPr>
            <a:lvl2pPr indent="-320040" lvl="1" marL="914400" algn="l">
              <a:lnSpc>
                <a:spcPct val="100000"/>
              </a:lnSpc>
              <a:spcBef>
                <a:spcPts val="750"/>
              </a:spcBef>
              <a:spcAft>
                <a:spcPts val="0"/>
              </a:spcAft>
              <a:buSzPts val="1440"/>
              <a:buChar char="►"/>
              <a:defRPr/>
            </a:lvl2pPr>
            <a:lvl3pPr indent="-320039" lvl="2" marL="1371600" algn="l">
              <a:lnSpc>
                <a:spcPct val="100000"/>
              </a:lnSpc>
              <a:spcBef>
                <a:spcPts val="750"/>
              </a:spcBef>
              <a:spcAft>
                <a:spcPts val="0"/>
              </a:spcAft>
              <a:buSzPts val="1440"/>
              <a:buChar char="►"/>
              <a:defRPr/>
            </a:lvl3pPr>
            <a:lvl4pPr indent="-320039" lvl="3" marL="1828800" algn="l">
              <a:lnSpc>
                <a:spcPct val="100000"/>
              </a:lnSpc>
              <a:spcBef>
                <a:spcPts val="750"/>
              </a:spcBef>
              <a:spcAft>
                <a:spcPts val="0"/>
              </a:spcAft>
              <a:buSzPts val="1440"/>
              <a:buChar char="►"/>
              <a:defRPr/>
            </a:lvl4pPr>
            <a:lvl5pPr indent="-320039" lvl="4" marL="2286000" algn="l">
              <a:lnSpc>
                <a:spcPct val="100000"/>
              </a:lnSpc>
              <a:spcBef>
                <a:spcPts val="750"/>
              </a:spcBef>
              <a:spcAft>
                <a:spcPts val="0"/>
              </a:spcAft>
              <a:buSzPts val="1440"/>
              <a:buChar char="►"/>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58" name="Google Shape;58;p20"/>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20"/>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0"/>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61" name="Shape 61"/>
        <p:cNvGrpSpPr/>
        <p:nvPr/>
      </p:nvGrpSpPr>
      <p:grpSpPr>
        <a:xfrm>
          <a:off x="0" y="0"/>
          <a:ext cx="0" cy="0"/>
          <a:chOff x="0" y="0"/>
          <a:chExt cx="0" cy="0"/>
        </a:xfrm>
      </p:grpSpPr>
      <p:sp>
        <p:nvSpPr>
          <p:cNvPr id="62" name="Google Shape;62;p21"/>
          <p:cNvSpPr txBox="1"/>
          <p:nvPr>
            <p:ph type="title"/>
          </p:nvPr>
        </p:nvSpPr>
        <p:spPr>
          <a:xfrm>
            <a:off x="508001" y="457200"/>
            <a:ext cx="6447501" cy="99060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accent1"/>
              </a:buClr>
              <a:buSzPts val="2700"/>
              <a:buFont typeface="Trebuchet MS"/>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1"/>
          <p:cNvSpPr txBox="1"/>
          <p:nvPr>
            <p:ph idx="1" type="body"/>
          </p:nvPr>
        </p:nvSpPr>
        <p:spPr>
          <a:xfrm>
            <a:off x="506809" y="1620737"/>
            <a:ext cx="3139217" cy="432197"/>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750"/>
              </a:spcBef>
              <a:spcAft>
                <a:spcPts val="0"/>
              </a:spcAft>
              <a:buSzPts val="1440"/>
              <a:buNone/>
              <a:defRPr b="0" sz="1800"/>
            </a:lvl1pPr>
            <a:lvl2pPr indent="-228600" lvl="1" marL="914400" algn="l">
              <a:lnSpc>
                <a:spcPct val="100000"/>
              </a:lnSpc>
              <a:spcBef>
                <a:spcPts val="750"/>
              </a:spcBef>
              <a:spcAft>
                <a:spcPts val="0"/>
              </a:spcAft>
              <a:buSzPts val="1200"/>
              <a:buNone/>
              <a:defRPr b="1" sz="1500"/>
            </a:lvl2pPr>
            <a:lvl3pPr indent="-228600" lvl="2" marL="1371600" algn="l">
              <a:lnSpc>
                <a:spcPct val="100000"/>
              </a:lnSpc>
              <a:spcBef>
                <a:spcPts val="750"/>
              </a:spcBef>
              <a:spcAft>
                <a:spcPts val="0"/>
              </a:spcAft>
              <a:buSzPts val="1080"/>
              <a:buNone/>
              <a:defRPr b="1" sz="1350"/>
            </a:lvl3pPr>
            <a:lvl4pPr indent="-228600" lvl="3" marL="1828800" algn="l">
              <a:lnSpc>
                <a:spcPct val="100000"/>
              </a:lnSpc>
              <a:spcBef>
                <a:spcPts val="750"/>
              </a:spcBef>
              <a:spcAft>
                <a:spcPts val="0"/>
              </a:spcAft>
              <a:buSzPts val="960"/>
              <a:buNone/>
              <a:defRPr b="1" sz="1200"/>
            </a:lvl4pPr>
            <a:lvl5pPr indent="-228600" lvl="4" marL="2286000" algn="l">
              <a:lnSpc>
                <a:spcPct val="100000"/>
              </a:lnSpc>
              <a:spcBef>
                <a:spcPts val="750"/>
              </a:spcBef>
              <a:spcAft>
                <a:spcPts val="0"/>
              </a:spcAft>
              <a:buSzPts val="960"/>
              <a:buNone/>
              <a:defRPr b="1" sz="1200"/>
            </a:lvl5pPr>
            <a:lvl6pPr indent="-228600" lvl="5" marL="2743200" algn="l">
              <a:lnSpc>
                <a:spcPct val="100000"/>
              </a:lnSpc>
              <a:spcBef>
                <a:spcPts val="750"/>
              </a:spcBef>
              <a:spcAft>
                <a:spcPts val="0"/>
              </a:spcAft>
              <a:buSzPts val="960"/>
              <a:buNone/>
              <a:defRPr b="1" sz="1200"/>
            </a:lvl6pPr>
            <a:lvl7pPr indent="-228600" lvl="6" marL="3200400" algn="l">
              <a:lnSpc>
                <a:spcPct val="100000"/>
              </a:lnSpc>
              <a:spcBef>
                <a:spcPts val="750"/>
              </a:spcBef>
              <a:spcAft>
                <a:spcPts val="0"/>
              </a:spcAft>
              <a:buSzPts val="960"/>
              <a:buNone/>
              <a:defRPr b="1" sz="1200"/>
            </a:lvl7pPr>
            <a:lvl8pPr indent="-228600" lvl="7" marL="3657600" algn="l">
              <a:lnSpc>
                <a:spcPct val="100000"/>
              </a:lnSpc>
              <a:spcBef>
                <a:spcPts val="750"/>
              </a:spcBef>
              <a:spcAft>
                <a:spcPts val="0"/>
              </a:spcAft>
              <a:buSzPts val="960"/>
              <a:buNone/>
              <a:defRPr b="1" sz="1200"/>
            </a:lvl8pPr>
            <a:lvl9pPr indent="-228600" lvl="8" marL="4114800" algn="l">
              <a:lnSpc>
                <a:spcPct val="100000"/>
              </a:lnSpc>
              <a:spcBef>
                <a:spcPts val="750"/>
              </a:spcBef>
              <a:spcAft>
                <a:spcPts val="0"/>
              </a:spcAft>
              <a:buSzPts val="960"/>
              <a:buNone/>
              <a:defRPr b="1" sz="1200"/>
            </a:lvl9pPr>
          </a:lstStyle>
          <a:p/>
        </p:txBody>
      </p:sp>
      <p:sp>
        <p:nvSpPr>
          <p:cNvPr id="64" name="Google Shape;64;p21"/>
          <p:cNvSpPr txBox="1"/>
          <p:nvPr>
            <p:ph idx="2" type="body"/>
          </p:nvPr>
        </p:nvSpPr>
        <p:spPr>
          <a:xfrm>
            <a:off x="506809" y="2052934"/>
            <a:ext cx="3139217" cy="2478088"/>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750"/>
              </a:spcBef>
              <a:spcAft>
                <a:spcPts val="0"/>
              </a:spcAft>
              <a:buSzPts val="1440"/>
              <a:buChar char="►"/>
              <a:defRPr/>
            </a:lvl1pPr>
            <a:lvl2pPr indent="-320040" lvl="1" marL="914400" algn="l">
              <a:lnSpc>
                <a:spcPct val="100000"/>
              </a:lnSpc>
              <a:spcBef>
                <a:spcPts val="750"/>
              </a:spcBef>
              <a:spcAft>
                <a:spcPts val="0"/>
              </a:spcAft>
              <a:buSzPts val="1440"/>
              <a:buChar char="►"/>
              <a:defRPr/>
            </a:lvl2pPr>
            <a:lvl3pPr indent="-320039" lvl="2" marL="1371600" algn="l">
              <a:lnSpc>
                <a:spcPct val="100000"/>
              </a:lnSpc>
              <a:spcBef>
                <a:spcPts val="750"/>
              </a:spcBef>
              <a:spcAft>
                <a:spcPts val="0"/>
              </a:spcAft>
              <a:buSzPts val="1440"/>
              <a:buChar char="►"/>
              <a:defRPr/>
            </a:lvl3pPr>
            <a:lvl4pPr indent="-320039" lvl="3" marL="1828800" algn="l">
              <a:lnSpc>
                <a:spcPct val="100000"/>
              </a:lnSpc>
              <a:spcBef>
                <a:spcPts val="750"/>
              </a:spcBef>
              <a:spcAft>
                <a:spcPts val="0"/>
              </a:spcAft>
              <a:buSzPts val="1440"/>
              <a:buChar char="►"/>
              <a:defRPr/>
            </a:lvl4pPr>
            <a:lvl5pPr indent="-320039" lvl="4" marL="2286000" algn="l">
              <a:lnSpc>
                <a:spcPct val="100000"/>
              </a:lnSpc>
              <a:spcBef>
                <a:spcPts val="750"/>
              </a:spcBef>
              <a:spcAft>
                <a:spcPts val="0"/>
              </a:spcAft>
              <a:buSzPts val="1440"/>
              <a:buChar char="►"/>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65" name="Google Shape;65;p21"/>
          <p:cNvSpPr txBox="1"/>
          <p:nvPr>
            <p:ph idx="3" type="body"/>
          </p:nvPr>
        </p:nvSpPr>
        <p:spPr>
          <a:xfrm>
            <a:off x="3816287" y="1620737"/>
            <a:ext cx="3139214" cy="432197"/>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750"/>
              </a:spcBef>
              <a:spcAft>
                <a:spcPts val="0"/>
              </a:spcAft>
              <a:buSzPts val="1440"/>
              <a:buNone/>
              <a:defRPr b="0" sz="1800"/>
            </a:lvl1pPr>
            <a:lvl2pPr indent="-228600" lvl="1" marL="914400" algn="l">
              <a:lnSpc>
                <a:spcPct val="100000"/>
              </a:lnSpc>
              <a:spcBef>
                <a:spcPts val="750"/>
              </a:spcBef>
              <a:spcAft>
                <a:spcPts val="0"/>
              </a:spcAft>
              <a:buSzPts val="1200"/>
              <a:buNone/>
              <a:defRPr b="1" sz="1500"/>
            </a:lvl2pPr>
            <a:lvl3pPr indent="-228600" lvl="2" marL="1371600" algn="l">
              <a:lnSpc>
                <a:spcPct val="100000"/>
              </a:lnSpc>
              <a:spcBef>
                <a:spcPts val="750"/>
              </a:spcBef>
              <a:spcAft>
                <a:spcPts val="0"/>
              </a:spcAft>
              <a:buSzPts val="1080"/>
              <a:buNone/>
              <a:defRPr b="1" sz="1350"/>
            </a:lvl3pPr>
            <a:lvl4pPr indent="-228600" lvl="3" marL="1828800" algn="l">
              <a:lnSpc>
                <a:spcPct val="100000"/>
              </a:lnSpc>
              <a:spcBef>
                <a:spcPts val="750"/>
              </a:spcBef>
              <a:spcAft>
                <a:spcPts val="0"/>
              </a:spcAft>
              <a:buSzPts val="960"/>
              <a:buNone/>
              <a:defRPr b="1" sz="1200"/>
            </a:lvl4pPr>
            <a:lvl5pPr indent="-228600" lvl="4" marL="2286000" algn="l">
              <a:lnSpc>
                <a:spcPct val="100000"/>
              </a:lnSpc>
              <a:spcBef>
                <a:spcPts val="750"/>
              </a:spcBef>
              <a:spcAft>
                <a:spcPts val="0"/>
              </a:spcAft>
              <a:buSzPts val="960"/>
              <a:buNone/>
              <a:defRPr b="1" sz="1200"/>
            </a:lvl5pPr>
            <a:lvl6pPr indent="-228600" lvl="5" marL="2743200" algn="l">
              <a:lnSpc>
                <a:spcPct val="100000"/>
              </a:lnSpc>
              <a:spcBef>
                <a:spcPts val="750"/>
              </a:spcBef>
              <a:spcAft>
                <a:spcPts val="0"/>
              </a:spcAft>
              <a:buSzPts val="960"/>
              <a:buNone/>
              <a:defRPr b="1" sz="1200"/>
            </a:lvl6pPr>
            <a:lvl7pPr indent="-228600" lvl="6" marL="3200400" algn="l">
              <a:lnSpc>
                <a:spcPct val="100000"/>
              </a:lnSpc>
              <a:spcBef>
                <a:spcPts val="750"/>
              </a:spcBef>
              <a:spcAft>
                <a:spcPts val="0"/>
              </a:spcAft>
              <a:buSzPts val="960"/>
              <a:buNone/>
              <a:defRPr b="1" sz="1200"/>
            </a:lvl7pPr>
            <a:lvl8pPr indent="-228600" lvl="7" marL="3657600" algn="l">
              <a:lnSpc>
                <a:spcPct val="100000"/>
              </a:lnSpc>
              <a:spcBef>
                <a:spcPts val="750"/>
              </a:spcBef>
              <a:spcAft>
                <a:spcPts val="0"/>
              </a:spcAft>
              <a:buSzPts val="960"/>
              <a:buNone/>
              <a:defRPr b="1" sz="1200"/>
            </a:lvl8pPr>
            <a:lvl9pPr indent="-228600" lvl="8" marL="4114800" algn="l">
              <a:lnSpc>
                <a:spcPct val="100000"/>
              </a:lnSpc>
              <a:spcBef>
                <a:spcPts val="750"/>
              </a:spcBef>
              <a:spcAft>
                <a:spcPts val="0"/>
              </a:spcAft>
              <a:buSzPts val="960"/>
              <a:buNone/>
              <a:defRPr b="1" sz="1200"/>
            </a:lvl9pPr>
          </a:lstStyle>
          <a:p/>
        </p:txBody>
      </p:sp>
      <p:sp>
        <p:nvSpPr>
          <p:cNvPr id="66" name="Google Shape;66;p21"/>
          <p:cNvSpPr txBox="1"/>
          <p:nvPr>
            <p:ph idx="4" type="body"/>
          </p:nvPr>
        </p:nvSpPr>
        <p:spPr>
          <a:xfrm>
            <a:off x="3816288" y="2052934"/>
            <a:ext cx="3139213" cy="2478088"/>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750"/>
              </a:spcBef>
              <a:spcAft>
                <a:spcPts val="0"/>
              </a:spcAft>
              <a:buSzPts val="1440"/>
              <a:buChar char="►"/>
              <a:defRPr/>
            </a:lvl1pPr>
            <a:lvl2pPr indent="-320040" lvl="1" marL="914400" algn="l">
              <a:lnSpc>
                <a:spcPct val="100000"/>
              </a:lnSpc>
              <a:spcBef>
                <a:spcPts val="750"/>
              </a:spcBef>
              <a:spcAft>
                <a:spcPts val="0"/>
              </a:spcAft>
              <a:buSzPts val="1440"/>
              <a:buChar char="►"/>
              <a:defRPr/>
            </a:lvl2pPr>
            <a:lvl3pPr indent="-320039" lvl="2" marL="1371600" algn="l">
              <a:lnSpc>
                <a:spcPct val="100000"/>
              </a:lnSpc>
              <a:spcBef>
                <a:spcPts val="750"/>
              </a:spcBef>
              <a:spcAft>
                <a:spcPts val="0"/>
              </a:spcAft>
              <a:buSzPts val="1440"/>
              <a:buChar char="►"/>
              <a:defRPr/>
            </a:lvl3pPr>
            <a:lvl4pPr indent="-320039" lvl="3" marL="1828800" algn="l">
              <a:lnSpc>
                <a:spcPct val="100000"/>
              </a:lnSpc>
              <a:spcBef>
                <a:spcPts val="750"/>
              </a:spcBef>
              <a:spcAft>
                <a:spcPts val="0"/>
              </a:spcAft>
              <a:buSzPts val="1440"/>
              <a:buChar char="►"/>
              <a:defRPr/>
            </a:lvl4pPr>
            <a:lvl5pPr indent="-320039" lvl="4" marL="2286000" algn="l">
              <a:lnSpc>
                <a:spcPct val="100000"/>
              </a:lnSpc>
              <a:spcBef>
                <a:spcPts val="750"/>
              </a:spcBef>
              <a:spcAft>
                <a:spcPts val="0"/>
              </a:spcAft>
              <a:buSzPts val="1440"/>
              <a:buChar char="►"/>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67" name="Google Shape;67;p21"/>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21"/>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21"/>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70" name="Shape 70"/>
        <p:cNvGrpSpPr/>
        <p:nvPr/>
      </p:nvGrpSpPr>
      <p:grpSpPr>
        <a:xfrm>
          <a:off x="0" y="0"/>
          <a:ext cx="0" cy="0"/>
          <a:chOff x="0" y="0"/>
          <a:chExt cx="0" cy="0"/>
        </a:xfrm>
      </p:grpSpPr>
      <p:sp>
        <p:nvSpPr>
          <p:cNvPr id="71" name="Google Shape;71;p22"/>
          <p:cNvSpPr txBox="1"/>
          <p:nvPr>
            <p:ph type="title"/>
          </p:nvPr>
        </p:nvSpPr>
        <p:spPr>
          <a:xfrm>
            <a:off x="508001" y="457200"/>
            <a:ext cx="6447501" cy="99060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22"/>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22"/>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22"/>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75" name="Shape 75"/>
        <p:cNvGrpSpPr/>
        <p:nvPr/>
      </p:nvGrpSpPr>
      <p:grpSpPr>
        <a:xfrm>
          <a:off x="0" y="0"/>
          <a:ext cx="0" cy="0"/>
          <a:chOff x="0" y="0"/>
          <a:chExt cx="0" cy="0"/>
        </a:xfrm>
      </p:grpSpPr>
      <p:sp>
        <p:nvSpPr>
          <p:cNvPr id="76" name="Google Shape;76;p23"/>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3"/>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3"/>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79" name="Shape 79"/>
        <p:cNvGrpSpPr/>
        <p:nvPr/>
      </p:nvGrpSpPr>
      <p:grpSpPr>
        <a:xfrm>
          <a:off x="0" y="0"/>
          <a:ext cx="0" cy="0"/>
          <a:chOff x="0" y="0"/>
          <a:chExt cx="0" cy="0"/>
        </a:xfrm>
      </p:grpSpPr>
      <p:sp>
        <p:nvSpPr>
          <p:cNvPr id="80" name="Google Shape;80;p24"/>
          <p:cNvSpPr txBox="1"/>
          <p:nvPr>
            <p:ph type="title"/>
          </p:nvPr>
        </p:nvSpPr>
        <p:spPr>
          <a:xfrm>
            <a:off x="508001" y="1123953"/>
            <a:ext cx="2890896" cy="9588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accent1"/>
              </a:buClr>
              <a:buSzPts val="1500"/>
              <a:buFont typeface="Trebuchet MS"/>
              <a:buNone/>
              <a:defRPr sz="15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24"/>
          <p:cNvSpPr txBox="1"/>
          <p:nvPr>
            <p:ph idx="1" type="body"/>
          </p:nvPr>
        </p:nvSpPr>
        <p:spPr>
          <a:xfrm>
            <a:off x="3570346" y="386193"/>
            <a:ext cx="3385156" cy="4144828"/>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750"/>
              </a:spcBef>
              <a:spcAft>
                <a:spcPts val="0"/>
              </a:spcAft>
              <a:buSzPts val="1440"/>
              <a:buChar char="►"/>
              <a:defRPr/>
            </a:lvl1pPr>
            <a:lvl2pPr indent="-320040" lvl="1" marL="914400" algn="l">
              <a:lnSpc>
                <a:spcPct val="100000"/>
              </a:lnSpc>
              <a:spcBef>
                <a:spcPts val="750"/>
              </a:spcBef>
              <a:spcAft>
                <a:spcPts val="0"/>
              </a:spcAft>
              <a:buSzPts val="1440"/>
              <a:buChar char="►"/>
              <a:defRPr/>
            </a:lvl2pPr>
            <a:lvl3pPr indent="-320039" lvl="2" marL="1371600" algn="l">
              <a:lnSpc>
                <a:spcPct val="100000"/>
              </a:lnSpc>
              <a:spcBef>
                <a:spcPts val="750"/>
              </a:spcBef>
              <a:spcAft>
                <a:spcPts val="0"/>
              </a:spcAft>
              <a:buSzPts val="1440"/>
              <a:buChar char="►"/>
              <a:defRPr/>
            </a:lvl3pPr>
            <a:lvl4pPr indent="-320039" lvl="3" marL="1828800" algn="l">
              <a:lnSpc>
                <a:spcPct val="100000"/>
              </a:lnSpc>
              <a:spcBef>
                <a:spcPts val="750"/>
              </a:spcBef>
              <a:spcAft>
                <a:spcPts val="0"/>
              </a:spcAft>
              <a:buSzPts val="1440"/>
              <a:buChar char="►"/>
              <a:defRPr/>
            </a:lvl4pPr>
            <a:lvl5pPr indent="-320039" lvl="4" marL="2286000" algn="l">
              <a:lnSpc>
                <a:spcPct val="100000"/>
              </a:lnSpc>
              <a:spcBef>
                <a:spcPts val="750"/>
              </a:spcBef>
              <a:spcAft>
                <a:spcPts val="0"/>
              </a:spcAft>
              <a:buSzPts val="1440"/>
              <a:buChar char="►"/>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82" name="Google Shape;82;p24"/>
          <p:cNvSpPr txBox="1"/>
          <p:nvPr>
            <p:ph idx="2" type="body"/>
          </p:nvPr>
        </p:nvSpPr>
        <p:spPr>
          <a:xfrm>
            <a:off x="508001" y="2082802"/>
            <a:ext cx="2890896" cy="1938337"/>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840"/>
              <a:buNone/>
              <a:defRPr sz="1050"/>
            </a:lvl1pPr>
            <a:lvl2pPr indent="-228600" lvl="1" marL="914400" algn="l">
              <a:lnSpc>
                <a:spcPct val="100000"/>
              </a:lnSpc>
              <a:spcBef>
                <a:spcPts val="750"/>
              </a:spcBef>
              <a:spcAft>
                <a:spcPts val="0"/>
              </a:spcAft>
              <a:buSzPts val="840"/>
              <a:buNone/>
              <a:defRPr sz="1050"/>
            </a:lvl2pPr>
            <a:lvl3pPr indent="-228600" lvl="2" marL="1371600" algn="l">
              <a:lnSpc>
                <a:spcPct val="100000"/>
              </a:lnSpc>
              <a:spcBef>
                <a:spcPts val="750"/>
              </a:spcBef>
              <a:spcAft>
                <a:spcPts val="0"/>
              </a:spcAft>
              <a:buSzPts val="720"/>
              <a:buNone/>
              <a:defRPr sz="900"/>
            </a:lvl3pPr>
            <a:lvl4pPr indent="-228600" lvl="3" marL="1828800" algn="l">
              <a:lnSpc>
                <a:spcPct val="100000"/>
              </a:lnSpc>
              <a:spcBef>
                <a:spcPts val="750"/>
              </a:spcBef>
              <a:spcAft>
                <a:spcPts val="0"/>
              </a:spcAft>
              <a:buSzPts val="600"/>
              <a:buNone/>
              <a:defRPr sz="750"/>
            </a:lvl4pPr>
            <a:lvl5pPr indent="-228600" lvl="4" marL="2286000" algn="l">
              <a:lnSpc>
                <a:spcPct val="100000"/>
              </a:lnSpc>
              <a:spcBef>
                <a:spcPts val="750"/>
              </a:spcBef>
              <a:spcAft>
                <a:spcPts val="0"/>
              </a:spcAft>
              <a:buSzPts val="600"/>
              <a:buNone/>
              <a:defRPr sz="750"/>
            </a:lvl5pPr>
            <a:lvl6pPr indent="-228600" lvl="5" marL="2743200" algn="l">
              <a:lnSpc>
                <a:spcPct val="100000"/>
              </a:lnSpc>
              <a:spcBef>
                <a:spcPts val="750"/>
              </a:spcBef>
              <a:spcAft>
                <a:spcPts val="0"/>
              </a:spcAft>
              <a:buSzPts val="600"/>
              <a:buNone/>
              <a:defRPr sz="750"/>
            </a:lvl6pPr>
            <a:lvl7pPr indent="-228600" lvl="6" marL="3200400" algn="l">
              <a:lnSpc>
                <a:spcPct val="100000"/>
              </a:lnSpc>
              <a:spcBef>
                <a:spcPts val="750"/>
              </a:spcBef>
              <a:spcAft>
                <a:spcPts val="0"/>
              </a:spcAft>
              <a:buSzPts val="600"/>
              <a:buNone/>
              <a:defRPr sz="750"/>
            </a:lvl7pPr>
            <a:lvl8pPr indent="-228600" lvl="7" marL="3657600" algn="l">
              <a:lnSpc>
                <a:spcPct val="100000"/>
              </a:lnSpc>
              <a:spcBef>
                <a:spcPts val="750"/>
              </a:spcBef>
              <a:spcAft>
                <a:spcPts val="0"/>
              </a:spcAft>
              <a:buSzPts val="600"/>
              <a:buNone/>
              <a:defRPr sz="750"/>
            </a:lvl8pPr>
            <a:lvl9pPr indent="-228600" lvl="8" marL="4114800" algn="l">
              <a:lnSpc>
                <a:spcPct val="100000"/>
              </a:lnSpc>
              <a:spcBef>
                <a:spcPts val="750"/>
              </a:spcBef>
              <a:spcAft>
                <a:spcPts val="0"/>
              </a:spcAft>
              <a:buSzPts val="600"/>
              <a:buNone/>
              <a:defRPr sz="750"/>
            </a:lvl9pPr>
          </a:lstStyle>
          <a:p/>
        </p:txBody>
      </p:sp>
      <p:sp>
        <p:nvSpPr>
          <p:cNvPr id="83" name="Google Shape;83;p24"/>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24"/>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24"/>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636363"/>
            </a:gs>
            <a:gs pos="100000">
              <a:schemeClr val="dk2"/>
            </a:gs>
          </a:gsLst>
          <a:path path="circle">
            <a:fillToRect b="100%" r="100%"/>
          </a:path>
          <a:tileRect l="-100%" t="-100%"/>
        </a:gradFill>
      </p:bgPr>
    </p:bg>
    <p:spTree>
      <p:nvGrpSpPr>
        <p:cNvPr id="5" name="Shape 5"/>
        <p:cNvGrpSpPr/>
        <p:nvPr/>
      </p:nvGrpSpPr>
      <p:grpSpPr>
        <a:xfrm>
          <a:off x="0" y="0"/>
          <a:ext cx="0" cy="0"/>
          <a:chOff x="0" y="0"/>
          <a:chExt cx="0" cy="0"/>
        </a:xfrm>
      </p:grpSpPr>
      <p:grpSp>
        <p:nvGrpSpPr>
          <p:cNvPr id="6" name="Google Shape;6;p15"/>
          <p:cNvGrpSpPr/>
          <p:nvPr/>
        </p:nvGrpSpPr>
        <p:grpSpPr>
          <a:xfrm>
            <a:off x="0" y="-6350"/>
            <a:ext cx="9144000" cy="5149850"/>
            <a:chOff x="0" y="-8467"/>
            <a:chExt cx="12192000" cy="6866467"/>
          </a:xfrm>
        </p:grpSpPr>
        <p:cxnSp>
          <p:nvCxnSpPr>
            <p:cNvPr id="7" name="Google Shape;7;p15"/>
            <p:cNvCxnSpPr/>
            <p:nvPr/>
          </p:nvCxnSpPr>
          <p:spPr>
            <a:xfrm>
              <a:off x="9371012" y="0"/>
              <a:ext cx="1219200" cy="6858000"/>
            </a:xfrm>
            <a:prstGeom prst="straightConnector1">
              <a:avLst/>
            </a:prstGeom>
            <a:noFill/>
            <a:ln cap="flat" cmpd="sng" w="9525">
              <a:solidFill>
                <a:schemeClr val="dk1"/>
              </a:solidFill>
              <a:prstDash val="solid"/>
              <a:round/>
              <a:headEnd len="sm" w="sm" type="none"/>
              <a:tailEnd len="sm" w="sm" type="none"/>
            </a:ln>
          </p:spPr>
        </p:cxnSp>
        <p:cxnSp>
          <p:nvCxnSpPr>
            <p:cNvPr id="8" name="Google Shape;8;p15"/>
            <p:cNvCxnSpPr/>
            <p:nvPr/>
          </p:nvCxnSpPr>
          <p:spPr>
            <a:xfrm flipH="1">
              <a:off x="7425267" y="3681413"/>
              <a:ext cx="4763558" cy="3176587"/>
            </a:xfrm>
            <a:prstGeom prst="straightConnector1">
              <a:avLst/>
            </a:prstGeom>
            <a:noFill/>
            <a:ln cap="flat" cmpd="sng" w="9525">
              <a:solidFill>
                <a:schemeClr val="dk1"/>
              </a:solidFill>
              <a:prstDash val="solid"/>
              <a:round/>
              <a:headEnd len="sm" w="sm" type="none"/>
              <a:tailEnd len="sm" w="sm" type="none"/>
            </a:ln>
          </p:spPr>
        </p:cxnSp>
        <p:sp>
          <p:nvSpPr>
            <p:cNvPr id="9" name="Google Shape;9;p15"/>
            <p:cNvSpPr/>
            <p:nvPr/>
          </p:nvSpPr>
          <p:spPr>
            <a:xfrm>
              <a:off x="9181476"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29019"/>
              </a:schemeClr>
            </a:solidFill>
            <a:ln>
              <a:noFill/>
            </a:ln>
          </p:spPr>
        </p:sp>
        <p:sp>
          <p:nvSpPr>
            <p:cNvPr id="10" name="Google Shape;10;p15"/>
            <p:cNvSpPr/>
            <p:nvPr/>
          </p:nvSpPr>
          <p:spPr>
            <a:xfrm>
              <a:off x="9603442"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11" name="Google Shape;11;p15"/>
            <p:cNvSpPr/>
            <p:nvPr/>
          </p:nvSpPr>
          <p:spPr>
            <a:xfrm>
              <a:off x="8932333" y="3048000"/>
              <a:ext cx="3259667" cy="3810000"/>
            </a:xfrm>
            <a:prstGeom prst="triangle">
              <a:avLst>
                <a:gd fmla="val 100000" name="adj"/>
              </a:avLst>
            </a:prstGeom>
            <a:solidFill>
              <a:schemeClr val="accent2">
                <a:alpha val="7098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15"/>
            <p:cNvSpPr/>
            <p:nvPr/>
          </p:nvSpPr>
          <p:spPr>
            <a:xfrm>
              <a:off x="9334500"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858585">
                <a:alpha val="69019"/>
              </a:srgbClr>
            </a:solidFill>
            <a:ln>
              <a:noFill/>
            </a:ln>
          </p:spPr>
        </p:sp>
        <p:sp>
          <p:nvSpPr>
            <p:cNvPr id="13" name="Google Shape;13;p15"/>
            <p:cNvSpPr/>
            <p:nvPr/>
          </p:nvSpPr>
          <p:spPr>
            <a:xfrm>
              <a:off x="10898730" y="-8467"/>
              <a:ext cx="1290094" cy="6866467"/>
            </a:xfrm>
            <a:custGeom>
              <a:rect b="b" l="l" r="r" t="t"/>
              <a:pathLst>
                <a:path extrusionOk="0" h="6858000" w="1290094">
                  <a:moveTo>
                    <a:pt x="1019735" y="0"/>
                  </a:moveTo>
                  <a:lnTo>
                    <a:pt x="1290094" y="0"/>
                  </a:lnTo>
                  <a:lnTo>
                    <a:pt x="1290094" y="6858000"/>
                  </a:lnTo>
                  <a:lnTo>
                    <a:pt x="0" y="6858000"/>
                  </a:lnTo>
                  <a:lnTo>
                    <a:pt x="1019735" y="0"/>
                  </a:lnTo>
                  <a:close/>
                </a:path>
              </a:pathLst>
            </a:custGeom>
            <a:solidFill>
              <a:srgbClr val="EAEAEA">
                <a:alpha val="69019"/>
              </a:srgbClr>
            </a:solidFill>
            <a:ln>
              <a:noFill/>
            </a:ln>
          </p:spPr>
        </p:sp>
        <p:sp>
          <p:nvSpPr>
            <p:cNvPr id="14" name="Google Shape;14;p15"/>
            <p:cNvSpPr/>
            <p:nvPr/>
          </p:nvSpPr>
          <p:spPr>
            <a:xfrm>
              <a:off x="10938999" y="-8467"/>
              <a:ext cx="1249825" cy="6866467"/>
            </a:xfrm>
            <a:custGeom>
              <a:rect b="b" l="l" r="r" t="t"/>
              <a:pathLst>
                <a:path extrusionOk="0" h="6858000" w="1249825">
                  <a:moveTo>
                    <a:pt x="0" y="0"/>
                  </a:moveTo>
                  <a:lnTo>
                    <a:pt x="1249825" y="0"/>
                  </a:lnTo>
                  <a:lnTo>
                    <a:pt x="1249825" y="6858000"/>
                  </a:lnTo>
                  <a:lnTo>
                    <a:pt x="1109382" y="6858000"/>
                  </a:lnTo>
                  <a:lnTo>
                    <a:pt x="0" y="0"/>
                  </a:lnTo>
                  <a:close/>
                </a:path>
              </a:pathLst>
            </a:custGeom>
            <a:solidFill>
              <a:schemeClr val="accent1">
                <a:alpha val="63921"/>
              </a:schemeClr>
            </a:solidFill>
            <a:ln>
              <a:noFill/>
            </a:ln>
          </p:spPr>
        </p:sp>
        <p:sp>
          <p:nvSpPr>
            <p:cNvPr id="15" name="Google Shape;15;p15"/>
            <p:cNvSpPr/>
            <p:nvPr/>
          </p:nvSpPr>
          <p:spPr>
            <a:xfrm>
              <a:off x="10371666" y="3589867"/>
              <a:ext cx="1817159" cy="3268133"/>
            </a:xfrm>
            <a:prstGeom prst="triangle">
              <a:avLst>
                <a:gd fmla="val 100000" name="adj"/>
              </a:avLst>
            </a:prstGeom>
            <a:solidFill>
              <a:schemeClr val="accent1">
                <a:alpha val="8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15"/>
            <p:cNvSpPr/>
            <p:nvPr/>
          </p:nvSpPr>
          <p:spPr>
            <a:xfrm>
              <a:off x="0" y="4013200"/>
              <a:ext cx="448733" cy="2844800"/>
            </a:xfrm>
            <a:prstGeom prst="triangle">
              <a:avLst>
                <a:gd fmla="val 0" name="adj"/>
              </a:avLst>
            </a:prstGeom>
            <a:solidFill>
              <a:schemeClr val="accent1">
                <a:alpha val="8392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 name="Google Shape;17;p15"/>
          <p:cNvSpPr txBox="1"/>
          <p:nvPr>
            <p:ph type="title"/>
          </p:nvPr>
        </p:nvSpPr>
        <p:spPr>
          <a:xfrm>
            <a:off x="508001" y="457200"/>
            <a:ext cx="6447501" cy="990600"/>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chemeClr val="accent1"/>
              </a:buClr>
              <a:buSzPts val="2700"/>
              <a:buFont typeface="Trebuchet MS"/>
              <a:buNone/>
              <a:defRPr b="0" i="0" sz="2700" u="none" cap="none" strike="noStrike">
                <a:solidFill>
                  <a:schemeClr val="accent1"/>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9pPr>
          </a:lstStyle>
          <a:p/>
        </p:txBody>
      </p:sp>
      <p:sp>
        <p:nvSpPr>
          <p:cNvPr id="18" name="Google Shape;18;p15"/>
          <p:cNvSpPr txBox="1"/>
          <p:nvPr>
            <p:ph idx="1" type="body"/>
          </p:nvPr>
        </p:nvSpPr>
        <p:spPr>
          <a:xfrm>
            <a:off x="508001" y="1620442"/>
            <a:ext cx="6447501" cy="2910580"/>
          </a:xfrm>
          <a:prstGeom prst="rect">
            <a:avLst/>
          </a:prstGeom>
          <a:noFill/>
          <a:ln>
            <a:noFill/>
          </a:ln>
        </p:spPr>
        <p:txBody>
          <a:bodyPr anchorCtr="0" anchor="t" bIns="45700" lIns="91425" spcFirstLastPara="1" rIns="91425" wrap="square" tIns="45700">
            <a:normAutofit/>
          </a:bodyPr>
          <a:lstStyle>
            <a:lvl1pPr indent="-297180" lvl="0" marL="457200" marR="0" rtl="0" algn="l">
              <a:lnSpc>
                <a:spcPct val="100000"/>
              </a:lnSpc>
              <a:spcBef>
                <a:spcPts val="750"/>
              </a:spcBef>
              <a:spcAft>
                <a:spcPts val="0"/>
              </a:spcAft>
              <a:buClr>
                <a:schemeClr val="accent1"/>
              </a:buClr>
              <a:buSzPts val="1080"/>
              <a:buFont typeface="Noto Sans Symbols"/>
              <a:buChar char="►"/>
              <a:defRPr b="0" i="0" sz="1350" u="none" cap="none" strike="noStrike">
                <a:solidFill>
                  <a:srgbClr val="FEFEFE"/>
                </a:solidFill>
                <a:latin typeface="Trebuchet MS"/>
                <a:ea typeface="Trebuchet MS"/>
                <a:cs typeface="Trebuchet MS"/>
                <a:sym typeface="Trebuchet MS"/>
              </a:defRPr>
            </a:lvl1pPr>
            <a:lvl2pPr indent="-289560" lvl="1" marL="914400" marR="0" rtl="0" algn="l">
              <a:lnSpc>
                <a:spcPct val="100000"/>
              </a:lnSpc>
              <a:spcBef>
                <a:spcPts val="750"/>
              </a:spcBef>
              <a:spcAft>
                <a:spcPts val="0"/>
              </a:spcAft>
              <a:buClr>
                <a:schemeClr val="accent1"/>
              </a:buClr>
              <a:buSzPts val="960"/>
              <a:buFont typeface="Noto Sans Symbols"/>
              <a:buChar char="►"/>
              <a:defRPr b="0" i="0" sz="1200" u="none" cap="none" strike="noStrike">
                <a:solidFill>
                  <a:srgbClr val="FEFEFE"/>
                </a:solidFill>
                <a:latin typeface="Trebuchet MS"/>
                <a:ea typeface="Trebuchet MS"/>
                <a:cs typeface="Trebuchet MS"/>
                <a:sym typeface="Trebuchet MS"/>
              </a:defRPr>
            </a:lvl2pPr>
            <a:lvl3pPr indent="-281939" lvl="2" marL="1371600" marR="0" rtl="0" algn="l">
              <a:lnSpc>
                <a:spcPct val="100000"/>
              </a:lnSpc>
              <a:spcBef>
                <a:spcPts val="750"/>
              </a:spcBef>
              <a:spcAft>
                <a:spcPts val="0"/>
              </a:spcAft>
              <a:buClr>
                <a:schemeClr val="accent1"/>
              </a:buClr>
              <a:buSzPts val="840"/>
              <a:buFont typeface="Noto Sans Symbols"/>
              <a:buChar char="►"/>
              <a:defRPr b="0" i="0" sz="1050" u="none" cap="none" strike="noStrike">
                <a:solidFill>
                  <a:srgbClr val="FEFEFE"/>
                </a:solidFill>
                <a:latin typeface="Trebuchet MS"/>
                <a:ea typeface="Trebuchet MS"/>
                <a:cs typeface="Trebuchet MS"/>
                <a:sym typeface="Trebuchet MS"/>
              </a:defRPr>
            </a:lvl3pPr>
            <a:lvl4pPr indent="-274319" lvl="3" marL="1828800" marR="0" rtl="0" algn="l">
              <a:lnSpc>
                <a:spcPct val="100000"/>
              </a:lnSpc>
              <a:spcBef>
                <a:spcPts val="750"/>
              </a:spcBef>
              <a:spcAft>
                <a:spcPts val="0"/>
              </a:spcAft>
              <a:buClr>
                <a:schemeClr val="accent1"/>
              </a:buClr>
              <a:buSzPts val="720"/>
              <a:buFont typeface="Noto Sans Symbols"/>
              <a:buChar char="►"/>
              <a:defRPr b="0" i="0" sz="900" u="none" cap="none" strike="noStrike">
                <a:solidFill>
                  <a:srgbClr val="FEFEFE"/>
                </a:solidFill>
                <a:latin typeface="Trebuchet MS"/>
                <a:ea typeface="Trebuchet MS"/>
                <a:cs typeface="Trebuchet MS"/>
                <a:sym typeface="Trebuchet MS"/>
              </a:defRPr>
            </a:lvl4pPr>
            <a:lvl5pPr indent="-274320" lvl="4" marL="2286000" marR="0" rtl="0" algn="l">
              <a:lnSpc>
                <a:spcPct val="100000"/>
              </a:lnSpc>
              <a:spcBef>
                <a:spcPts val="750"/>
              </a:spcBef>
              <a:spcAft>
                <a:spcPts val="0"/>
              </a:spcAft>
              <a:buClr>
                <a:schemeClr val="accent1"/>
              </a:buClr>
              <a:buSzPts val="720"/>
              <a:buFont typeface="Noto Sans Symbols"/>
              <a:buChar char="►"/>
              <a:defRPr b="0" i="0" sz="900" u="none" cap="none" strike="noStrike">
                <a:solidFill>
                  <a:srgbClr val="FEFEFE"/>
                </a:solidFill>
                <a:latin typeface="Trebuchet MS"/>
                <a:ea typeface="Trebuchet MS"/>
                <a:cs typeface="Trebuchet MS"/>
                <a:sym typeface="Trebuchet MS"/>
              </a:defRPr>
            </a:lvl5pPr>
            <a:lvl6pPr indent="-274320" lvl="5" marL="2743200" marR="0" rtl="0" algn="l">
              <a:lnSpc>
                <a:spcPct val="100000"/>
              </a:lnSpc>
              <a:spcBef>
                <a:spcPts val="750"/>
              </a:spcBef>
              <a:spcAft>
                <a:spcPts val="0"/>
              </a:spcAft>
              <a:buClr>
                <a:schemeClr val="accent1"/>
              </a:buClr>
              <a:buSzPts val="720"/>
              <a:buFont typeface="Noto Sans Symbols"/>
              <a:buChar char="►"/>
              <a:defRPr b="0" i="0" sz="900" u="none" cap="none" strike="noStrike">
                <a:solidFill>
                  <a:srgbClr val="FEFEFE"/>
                </a:solidFill>
                <a:latin typeface="Trebuchet MS"/>
                <a:ea typeface="Trebuchet MS"/>
                <a:cs typeface="Trebuchet MS"/>
                <a:sym typeface="Trebuchet MS"/>
              </a:defRPr>
            </a:lvl6pPr>
            <a:lvl7pPr indent="-274320" lvl="6" marL="3200400" marR="0" rtl="0" algn="l">
              <a:lnSpc>
                <a:spcPct val="100000"/>
              </a:lnSpc>
              <a:spcBef>
                <a:spcPts val="750"/>
              </a:spcBef>
              <a:spcAft>
                <a:spcPts val="0"/>
              </a:spcAft>
              <a:buClr>
                <a:schemeClr val="accent1"/>
              </a:buClr>
              <a:buSzPts val="720"/>
              <a:buFont typeface="Noto Sans Symbols"/>
              <a:buChar char="►"/>
              <a:defRPr b="0" i="0" sz="900" u="none" cap="none" strike="noStrike">
                <a:solidFill>
                  <a:srgbClr val="FEFEFE"/>
                </a:solidFill>
                <a:latin typeface="Trebuchet MS"/>
                <a:ea typeface="Trebuchet MS"/>
                <a:cs typeface="Trebuchet MS"/>
                <a:sym typeface="Trebuchet MS"/>
              </a:defRPr>
            </a:lvl7pPr>
            <a:lvl8pPr indent="-274320" lvl="7" marL="3657600" marR="0" rtl="0" algn="l">
              <a:lnSpc>
                <a:spcPct val="100000"/>
              </a:lnSpc>
              <a:spcBef>
                <a:spcPts val="750"/>
              </a:spcBef>
              <a:spcAft>
                <a:spcPts val="0"/>
              </a:spcAft>
              <a:buClr>
                <a:schemeClr val="accent1"/>
              </a:buClr>
              <a:buSzPts val="720"/>
              <a:buFont typeface="Noto Sans Symbols"/>
              <a:buChar char="►"/>
              <a:defRPr b="0" i="0" sz="900" u="none" cap="none" strike="noStrike">
                <a:solidFill>
                  <a:srgbClr val="FEFEFE"/>
                </a:solidFill>
                <a:latin typeface="Trebuchet MS"/>
                <a:ea typeface="Trebuchet MS"/>
                <a:cs typeface="Trebuchet MS"/>
                <a:sym typeface="Trebuchet MS"/>
              </a:defRPr>
            </a:lvl8pPr>
            <a:lvl9pPr indent="-274320" lvl="8" marL="4114800" marR="0" rtl="0" algn="l">
              <a:lnSpc>
                <a:spcPct val="100000"/>
              </a:lnSpc>
              <a:spcBef>
                <a:spcPts val="750"/>
              </a:spcBef>
              <a:spcAft>
                <a:spcPts val="0"/>
              </a:spcAft>
              <a:buClr>
                <a:schemeClr val="accent1"/>
              </a:buClr>
              <a:buSzPts val="720"/>
              <a:buFont typeface="Noto Sans Symbols"/>
              <a:buChar char="►"/>
              <a:defRPr b="0" i="0" sz="900" u="none" cap="none" strike="noStrike">
                <a:solidFill>
                  <a:srgbClr val="FEFEFE"/>
                </a:solidFill>
                <a:latin typeface="Trebuchet MS"/>
                <a:ea typeface="Trebuchet MS"/>
                <a:cs typeface="Trebuchet MS"/>
                <a:sym typeface="Trebuchet MS"/>
              </a:defRPr>
            </a:lvl9pPr>
          </a:lstStyle>
          <a:p/>
        </p:txBody>
      </p:sp>
      <p:sp>
        <p:nvSpPr>
          <p:cNvPr id="19" name="Google Shape;19;p15"/>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675" u="none" cap="none" strike="noStrike">
                <a:solidFill>
                  <a:schemeClr val="lt1"/>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9pPr>
          </a:lstStyle>
          <a:p/>
        </p:txBody>
      </p:sp>
      <p:sp>
        <p:nvSpPr>
          <p:cNvPr id="20" name="Google Shape;20;p15"/>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675" u="none" cap="none" strike="noStrike">
                <a:solidFill>
                  <a:schemeClr val="lt1"/>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9pPr>
          </a:lstStyle>
          <a:p/>
        </p:txBody>
      </p:sp>
      <p:sp>
        <p:nvSpPr>
          <p:cNvPr id="21" name="Google Shape;21;p15"/>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rtl="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rtl="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rtl="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rtl="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rtl="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rtl="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rtl="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rtl="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
          <p:cNvSpPr txBox="1"/>
          <p:nvPr>
            <p:ph type="ctrTitle"/>
          </p:nvPr>
        </p:nvSpPr>
        <p:spPr>
          <a:xfrm>
            <a:off x="421225" y="857725"/>
            <a:ext cx="5302800" cy="511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Clr>
                <a:schemeClr val="accent1"/>
              </a:buClr>
              <a:buSzPts val="990"/>
              <a:buFont typeface="Arial Black"/>
              <a:buNone/>
            </a:pPr>
            <a:r>
              <a:rPr b="1" lang="es" sz="2340">
                <a:latin typeface="Arial Black"/>
                <a:ea typeface="Arial Black"/>
                <a:cs typeface="Arial Black"/>
                <a:sym typeface="Arial Black"/>
              </a:rPr>
              <a:t>DESCRIPCIÓN DEL SOFTWARE</a:t>
            </a:r>
            <a:endParaRPr b="1" sz="2340">
              <a:latin typeface="Arial Black"/>
              <a:ea typeface="Arial Black"/>
              <a:cs typeface="Arial Black"/>
              <a:sym typeface="Arial Black"/>
            </a:endParaRPr>
          </a:p>
        </p:txBody>
      </p:sp>
      <p:pic>
        <p:nvPicPr>
          <p:cNvPr id="147" name="Google Shape;147;p1"/>
          <p:cNvPicPr preferRelativeResize="0"/>
          <p:nvPr/>
        </p:nvPicPr>
        <p:blipFill rotWithShape="1">
          <a:blip r:embed="rId3">
            <a:alphaModFix/>
          </a:blip>
          <a:srcRect b="0" l="0" r="0" t="0"/>
          <a:stretch/>
        </p:blipFill>
        <p:spPr>
          <a:xfrm>
            <a:off x="421225" y="271650"/>
            <a:ext cx="1458650" cy="511725"/>
          </a:xfrm>
          <a:prstGeom prst="rect">
            <a:avLst/>
          </a:prstGeom>
          <a:noFill/>
          <a:ln>
            <a:noFill/>
          </a:ln>
        </p:spPr>
      </p:pic>
      <p:sp>
        <p:nvSpPr>
          <p:cNvPr id="148" name="Google Shape;148;p1"/>
          <p:cNvSpPr txBox="1"/>
          <p:nvPr/>
        </p:nvSpPr>
        <p:spPr>
          <a:xfrm>
            <a:off x="1097650" y="1572288"/>
            <a:ext cx="5611500" cy="11415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chemeClr val="lt1"/>
              </a:buClr>
              <a:buSzPts val="1397"/>
              <a:buFont typeface="Nunito"/>
              <a:buNone/>
            </a:pPr>
            <a:r>
              <a:rPr b="1" lang="es" sz="1397">
                <a:solidFill>
                  <a:schemeClr val="lt1"/>
                </a:solidFill>
                <a:latin typeface="Nunito"/>
                <a:ea typeface="Nunito"/>
                <a:cs typeface="Nunito"/>
                <a:sym typeface="Nunito"/>
              </a:rPr>
              <a:t>Implementación de una página web para la mejora de atención y</a:t>
            </a:r>
            <a:endParaRPr b="1" sz="1397">
              <a:solidFill>
                <a:schemeClr val="lt1"/>
              </a:solidFill>
              <a:latin typeface="Nunito"/>
              <a:ea typeface="Nunito"/>
              <a:cs typeface="Nunito"/>
              <a:sym typeface="Nunito"/>
            </a:endParaRPr>
          </a:p>
          <a:p>
            <a:pPr indent="0" lvl="0" marL="0" marR="0" rtl="0" algn="ctr">
              <a:lnSpc>
                <a:spcPct val="115000"/>
              </a:lnSpc>
              <a:spcBef>
                <a:spcPts val="0"/>
              </a:spcBef>
              <a:spcAft>
                <a:spcPts val="0"/>
              </a:spcAft>
              <a:buClr>
                <a:schemeClr val="lt1"/>
              </a:buClr>
              <a:buSzPts val="1397"/>
              <a:buFont typeface="Nunito"/>
              <a:buNone/>
            </a:pPr>
            <a:r>
              <a:rPr b="1" lang="es" sz="1397">
                <a:solidFill>
                  <a:schemeClr val="lt1"/>
                </a:solidFill>
                <a:latin typeface="Nunito"/>
                <a:ea typeface="Nunito"/>
                <a:cs typeface="Nunito"/>
                <a:sym typeface="Nunito"/>
              </a:rPr>
              <a:t>generación de solicitudes de servicios en la empresa Electromecánica</a:t>
            </a:r>
            <a:endParaRPr b="1" sz="1397">
              <a:solidFill>
                <a:schemeClr val="lt1"/>
              </a:solidFill>
              <a:latin typeface="Nunito"/>
              <a:ea typeface="Nunito"/>
              <a:cs typeface="Nunito"/>
              <a:sym typeface="Nunito"/>
            </a:endParaRPr>
          </a:p>
          <a:p>
            <a:pPr indent="0" lvl="0" marL="0" marR="0" rtl="0" algn="ctr">
              <a:lnSpc>
                <a:spcPct val="115000"/>
              </a:lnSpc>
              <a:spcBef>
                <a:spcPts val="0"/>
              </a:spcBef>
              <a:spcAft>
                <a:spcPts val="0"/>
              </a:spcAft>
              <a:buClr>
                <a:schemeClr val="lt1"/>
              </a:buClr>
              <a:buSzPts val="1397"/>
              <a:buFont typeface="Nunito"/>
              <a:buNone/>
            </a:pPr>
            <a:r>
              <a:rPr b="1" lang="es" sz="1397">
                <a:solidFill>
                  <a:schemeClr val="lt1"/>
                </a:solidFill>
                <a:latin typeface="Nunito"/>
                <a:ea typeface="Nunito"/>
                <a:cs typeface="Nunito"/>
                <a:sym typeface="Nunito"/>
              </a:rPr>
              <a:t>Industrial</a:t>
            </a:r>
            <a:endParaRPr b="1" sz="1397">
              <a:solidFill>
                <a:schemeClr val="lt1"/>
              </a:solidFill>
              <a:latin typeface="Nunito"/>
              <a:ea typeface="Nunito"/>
              <a:cs typeface="Nunito"/>
              <a:sym typeface="Nunito"/>
            </a:endParaRPr>
          </a:p>
        </p:txBody>
      </p:sp>
      <p:pic>
        <p:nvPicPr>
          <p:cNvPr id="149" name="Google Shape;149;p1"/>
          <p:cNvPicPr preferRelativeResize="0"/>
          <p:nvPr/>
        </p:nvPicPr>
        <p:blipFill>
          <a:blip r:embed="rId4">
            <a:alphaModFix/>
          </a:blip>
          <a:stretch>
            <a:fillRect/>
          </a:stretch>
        </p:blipFill>
        <p:spPr>
          <a:xfrm>
            <a:off x="2629225" y="2916575"/>
            <a:ext cx="3786859" cy="2020324"/>
          </a:xfrm>
          <a:prstGeom prst="rect">
            <a:avLst/>
          </a:prstGeom>
          <a:noFill/>
          <a:ln>
            <a:noFill/>
          </a:ln>
        </p:spPr>
      </p:pic>
      <p:pic>
        <p:nvPicPr>
          <p:cNvPr id="150" name="Google Shape;150;p1"/>
          <p:cNvPicPr preferRelativeResize="0"/>
          <p:nvPr/>
        </p:nvPicPr>
        <p:blipFill>
          <a:blip r:embed="rId5">
            <a:alphaModFix/>
          </a:blip>
          <a:stretch>
            <a:fillRect/>
          </a:stretch>
        </p:blipFill>
        <p:spPr>
          <a:xfrm>
            <a:off x="7232975" y="58612"/>
            <a:ext cx="1911021" cy="8654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g2fd5cacb4c7_0_68"/>
          <p:cNvSpPr/>
          <p:nvPr/>
        </p:nvSpPr>
        <p:spPr>
          <a:xfrm>
            <a:off x="1952050" y="265087"/>
            <a:ext cx="5155800" cy="4839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rgbClr val="000000"/>
              </a:buClr>
              <a:buSzPts val="990"/>
              <a:buFont typeface="Nunito"/>
              <a:buNone/>
            </a:pPr>
            <a:r>
              <a:rPr b="1" lang="es" sz="2940">
                <a:solidFill>
                  <a:srgbClr val="FFFFFF"/>
                </a:solidFill>
                <a:latin typeface="Nunito"/>
                <a:ea typeface="Nunito"/>
                <a:cs typeface="Nunito"/>
                <a:sym typeface="Nunito"/>
              </a:rPr>
              <a:t>CÓDIGO</a:t>
            </a:r>
            <a:endParaRPr b="0" i="0" sz="4000" u="none" cap="none" strike="noStrike">
              <a:solidFill>
                <a:srgbClr val="FFFFFF"/>
              </a:solidFill>
              <a:latin typeface="Century Gothic"/>
              <a:ea typeface="Century Gothic"/>
              <a:cs typeface="Century Gothic"/>
              <a:sym typeface="Century Gothic"/>
            </a:endParaRPr>
          </a:p>
        </p:txBody>
      </p:sp>
      <p:sp>
        <p:nvSpPr>
          <p:cNvPr id="236" name="Google Shape;236;g2fd5cacb4c7_0_68"/>
          <p:cNvSpPr/>
          <p:nvPr/>
        </p:nvSpPr>
        <p:spPr>
          <a:xfrm>
            <a:off x="5709600" y="997200"/>
            <a:ext cx="3349800" cy="3869700"/>
          </a:xfrm>
          <a:prstGeom prst="roundRect">
            <a:avLst>
              <a:gd fmla="val 16667" name="adj"/>
            </a:avLst>
          </a:prstGeom>
          <a:solidFill>
            <a:srgbClr val="6F6F6F"/>
          </a:solidFill>
          <a:ln cap="rnd" cmpd="sng" w="19050">
            <a:solidFill>
              <a:srgbClr val="51515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1800"/>
              <a:buFont typeface="Arial"/>
              <a:buNone/>
            </a:pPr>
            <a:r>
              <a:rPr lang="es" sz="1600">
                <a:solidFill>
                  <a:srgbClr val="FFFFFF"/>
                </a:solidFill>
                <a:latin typeface="Century Gothic"/>
                <a:ea typeface="Century Gothic"/>
                <a:cs typeface="Century Gothic"/>
                <a:sym typeface="Century Gothic"/>
              </a:rPr>
              <a:t>Este código genera un archivo PDF con los datos de una factura. Primero, obtiene la información del cliente y la orden de compra desde una base de datos. Luego, se añaden los detalles del servicio, junto con los datos de la empresa (nombre, RUC, dirección, etc.). Finalmente, se genera un código de barras único para la factura, y el PDF es mostrado o descargado por el usuario</a:t>
            </a:r>
            <a:endParaRPr sz="1600">
              <a:solidFill>
                <a:srgbClr val="FFFFFF"/>
              </a:solidFill>
              <a:latin typeface="Century Gothic"/>
              <a:ea typeface="Century Gothic"/>
              <a:cs typeface="Century Gothic"/>
              <a:sym typeface="Century Gothic"/>
            </a:endParaRPr>
          </a:p>
        </p:txBody>
      </p:sp>
      <p:sp>
        <p:nvSpPr>
          <p:cNvPr id="237" name="Google Shape;237;g2fd5cacb4c7_0_68"/>
          <p:cNvSpPr/>
          <p:nvPr/>
        </p:nvSpPr>
        <p:spPr>
          <a:xfrm>
            <a:off x="3135000" y="748987"/>
            <a:ext cx="5155800" cy="4839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rgbClr val="000000"/>
              </a:buClr>
              <a:buSzPts val="990"/>
              <a:buFont typeface="Nunito"/>
              <a:buNone/>
            </a:pPr>
            <a:r>
              <a:rPr b="1" lang="es" sz="2940">
                <a:solidFill>
                  <a:srgbClr val="FFFFFF"/>
                </a:solidFill>
                <a:latin typeface="Nunito"/>
                <a:ea typeface="Nunito"/>
                <a:cs typeface="Nunito"/>
                <a:sym typeface="Nunito"/>
              </a:rPr>
              <a:t>factura</a:t>
            </a:r>
            <a:r>
              <a:rPr b="1" lang="es" sz="2940">
                <a:solidFill>
                  <a:srgbClr val="FFFFFF"/>
                </a:solidFill>
                <a:latin typeface="Nunito"/>
                <a:ea typeface="Nunito"/>
                <a:cs typeface="Nunito"/>
                <a:sym typeface="Nunito"/>
              </a:rPr>
              <a:t>.php</a:t>
            </a:r>
            <a:endParaRPr b="0" i="0" sz="4000" u="none" cap="none" strike="noStrike">
              <a:solidFill>
                <a:srgbClr val="FFFFFF"/>
              </a:solidFill>
              <a:latin typeface="Century Gothic"/>
              <a:ea typeface="Century Gothic"/>
              <a:cs typeface="Century Gothic"/>
              <a:sym typeface="Century Gothic"/>
            </a:endParaRPr>
          </a:p>
        </p:txBody>
      </p:sp>
      <p:pic>
        <p:nvPicPr>
          <p:cNvPr id="238" name="Google Shape;238;g2fd5cacb4c7_0_68"/>
          <p:cNvPicPr preferRelativeResize="0"/>
          <p:nvPr/>
        </p:nvPicPr>
        <p:blipFill rotWithShape="1">
          <a:blip r:embed="rId3">
            <a:alphaModFix/>
          </a:blip>
          <a:srcRect b="0" l="0" r="0" t="0"/>
          <a:stretch/>
        </p:blipFill>
        <p:spPr>
          <a:xfrm>
            <a:off x="232200" y="237238"/>
            <a:ext cx="1458650" cy="511725"/>
          </a:xfrm>
          <a:prstGeom prst="rect">
            <a:avLst/>
          </a:prstGeom>
          <a:noFill/>
          <a:ln>
            <a:noFill/>
          </a:ln>
        </p:spPr>
      </p:pic>
      <p:pic>
        <p:nvPicPr>
          <p:cNvPr id="239" name="Google Shape;239;g2fd5cacb4c7_0_68"/>
          <p:cNvPicPr preferRelativeResize="0"/>
          <p:nvPr/>
        </p:nvPicPr>
        <p:blipFill>
          <a:blip r:embed="rId4">
            <a:alphaModFix/>
          </a:blip>
          <a:stretch>
            <a:fillRect/>
          </a:stretch>
        </p:blipFill>
        <p:spPr>
          <a:xfrm>
            <a:off x="423575" y="1407512"/>
            <a:ext cx="4900975" cy="338471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g2fd5cacb4c7_0_80"/>
          <p:cNvSpPr/>
          <p:nvPr/>
        </p:nvSpPr>
        <p:spPr>
          <a:xfrm>
            <a:off x="1952050" y="265087"/>
            <a:ext cx="5155800" cy="4839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rgbClr val="000000"/>
              </a:buClr>
              <a:buSzPts val="990"/>
              <a:buFont typeface="Nunito"/>
              <a:buNone/>
            </a:pPr>
            <a:r>
              <a:rPr b="1" lang="es" sz="2940">
                <a:solidFill>
                  <a:srgbClr val="FFFFFF"/>
                </a:solidFill>
                <a:latin typeface="Nunito"/>
                <a:ea typeface="Nunito"/>
                <a:cs typeface="Nunito"/>
                <a:sym typeface="Nunito"/>
              </a:rPr>
              <a:t>CÓDIGO</a:t>
            </a:r>
            <a:endParaRPr b="0" i="0" sz="4000" u="none" cap="none" strike="noStrike">
              <a:solidFill>
                <a:srgbClr val="FFFFFF"/>
              </a:solidFill>
              <a:latin typeface="Century Gothic"/>
              <a:ea typeface="Century Gothic"/>
              <a:cs typeface="Century Gothic"/>
              <a:sym typeface="Century Gothic"/>
            </a:endParaRPr>
          </a:p>
        </p:txBody>
      </p:sp>
      <p:sp>
        <p:nvSpPr>
          <p:cNvPr id="245" name="Google Shape;245;g2fd5cacb4c7_0_80"/>
          <p:cNvSpPr/>
          <p:nvPr/>
        </p:nvSpPr>
        <p:spPr>
          <a:xfrm>
            <a:off x="5717725" y="1403875"/>
            <a:ext cx="3363000" cy="3359100"/>
          </a:xfrm>
          <a:prstGeom prst="roundRect">
            <a:avLst>
              <a:gd fmla="val 16667" name="adj"/>
            </a:avLst>
          </a:prstGeom>
          <a:solidFill>
            <a:srgbClr val="6F6F6F"/>
          </a:solidFill>
          <a:ln cap="rnd" cmpd="sng" w="19050">
            <a:solidFill>
              <a:srgbClr val="51515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lang="es" sz="1500">
                <a:solidFill>
                  <a:srgbClr val="FFFFFF"/>
                </a:solidFill>
                <a:latin typeface="Century Gothic"/>
                <a:ea typeface="Century Gothic"/>
                <a:cs typeface="Century Gothic"/>
                <a:sym typeface="Century Gothic"/>
              </a:rPr>
              <a:t>La librería FPDF define los conjuntos de caracteres A, B y C, que son utilizados para generar los códigos de barras. Además, establece funciones para convertir texto ASCII en un código de barras con dimensiones específicas. La clase se inicializa con la configuración de orientación, unidad y formato, y contiene matrices para almacenar la representación gráfica</a:t>
            </a:r>
            <a:endParaRPr b="0" i="0" sz="1500" u="none" cap="none" strike="noStrike">
              <a:solidFill>
                <a:srgbClr val="FFFFFF"/>
              </a:solidFill>
              <a:latin typeface="Century Gothic"/>
              <a:ea typeface="Century Gothic"/>
              <a:cs typeface="Century Gothic"/>
              <a:sym typeface="Century Gothic"/>
            </a:endParaRPr>
          </a:p>
        </p:txBody>
      </p:sp>
      <p:sp>
        <p:nvSpPr>
          <p:cNvPr id="246" name="Google Shape;246;g2fd5cacb4c7_0_80"/>
          <p:cNvSpPr/>
          <p:nvPr/>
        </p:nvSpPr>
        <p:spPr>
          <a:xfrm>
            <a:off x="3135000" y="834487"/>
            <a:ext cx="5155800" cy="4839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rgbClr val="000000"/>
              </a:buClr>
              <a:buSzPts val="990"/>
              <a:buFont typeface="Nunito"/>
              <a:buNone/>
            </a:pPr>
            <a:r>
              <a:rPr b="1" lang="es" sz="2940">
                <a:solidFill>
                  <a:srgbClr val="FFFFFF"/>
                </a:solidFill>
                <a:latin typeface="Nunito"/>
                <a:ea typeface="Nunito"/>
                <a:cs typeface="Nunito"/>
                <a:sym typeface="Nunito"/>
              </a:rPr>
              <a:t>code128</a:t>
            </a:r>
            <a:r>
              <a:rPr b="1" lang="es" sz="2940">
                <a:solidFill>
                  <a:srgbClr val="FFFFFF"/>
                </a:solidFill>
                <a:latin typeface="Nunito"/>
                <a:ea typeface="Nunito"/>
                <a:cs typeface="Nunito"/>
                <a:sym typeface="Nunito"/>
              </a:rPr>
              <a:t>.php</a:t>
            </a:r>
            <a:endParaRPr b="0" i="0" sz="4000" u="none" cap="none" strike="noStrike">
              <a:solidFill>
                <a:srgbClr val="FFFFFF"/>
              </a:solidFill>
              <a:latin typeface="Century Gothic"/>
              <a:ea typeface="Century Gothic"/>
              <a:cs typeface="Century Gothic"/>
              <a:sym typeface="Century Gothic"/>
            </a:endParaRPr>
          </a:p>
        </p:txBody>
      </p:sp>
      <p:pic>
        <p:nvPicPr>
          <p:cNvPr id="247" name="Google Shape;247;g2fd5cacb4c7_0_80"/>
          <p:cNvPicPr preferRelativeResize="0"/>
          <p:nvPr/>
        </p:nvPicPr>
        <p:blipFill rotWithShape="1">
          <a:blip r:embed="rId3">
            <a:alphaModFix/>
          </a:blip>
          <a:srcRect b="0" l="0" r="0" t="0"/>
          <a:stretch/>
        </p:blipFill>
        <p:spPr>
          <a:xfrm>
            <a:off x="232200" y="237238"/>
            <a:ext cx="1458650" cy="511725"/>
          </a:xfrm>
          <a:prstGeom prst="rect">
            <a:avLst/>
          </a:prstGeom>
          <a:noFill/>
          <a:ln>
            <a:noFill/>
          </a:ln>
        </p:spPr>
      </p:pic>
      <p:pic>
        <p:nvPicPr>
          <p:cNvPr id="248" name="Google Shape;248;g2fd5cacb4c7_0_80"/>
          <p:cNvPicPr preferRelativeResize="0"/>
          <p:nvPr/>
        </p:nvPicPr>
        <p:blipFill>
          <a:blip r:embed="rId4">
            <a:alphaModFix/>
          </a:blip>
          <a:stretch>
            <a:fillRect/>
          </a:stretch>
        </p:blipFill>
        <p:spPr>
          <a:xfrm>
            <a:off x="423600" y="1452687"/>
            <a:ext cx="4531816" cy="352031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pic>
        <p:nvPicPr>
          <p:cNvPr id="253" name="Google Shape;253;g2e75ec3e4ee_1_2"/>
          <p:cNvPicPr preferRelativeResize="0"/>
          <p:nvPr/>
        </p:nvPicPr>
        <p:blipFill rotWithShape="1">
          <a:blip r:embed="rId3">
            <a:alphaModFix/>
          </a:blip>
          <a:srcRect b="0" l="0" r="0" t="0"/>
          <a:stretch/>
        </p:blipFill>
        <p:spPr>
          <a:xfrm>
            <a:off x="2404075" y="433400"/>
            <a:ext cx="4335851" cy="43358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pic>
        <p:nvPicPr>
          <p:cNvPr id="155" name="Google Shape;155;p2"/>
          <p:cNvPicPr preferRelativeResize="0"/>
          <p:nvPr/>
        </p:nvPicPr>
        <p:blipFill rotWithShape="1">
          <a:blip r:embed="rId3">
            <a:alphaModFix/>
          </a:blip>
          <a:srcRect b="0" l="0" r="0" t="0"/>
          <a:stretch/>
        </p:blipFill>
        <p:spPr>
          <a:xfrm>
            <a:off x="458175" y="316000"/>
            <a:ext cx="1458650" cy="511725"/>
          </a:xfrm>
          <a:prstGeom prst="rect">
            <a:avLst/>
          </a:prstGeom>
          <a:noFill/>
          <a:ln>
            <a:noFill/>
          </a:ln>
        </p:spPr>
      </p:pic>
      <p:sp>
        <p:nvSpPr>
          <p:cNvPr id="156" name="Google Shape;156;p2"/>
          <p:cNvSpPr txBox="1"/>
          <p:nvPr>
            <p:ph type="title"/>
          </p:nvPr>
        </p:nvSpPr>
        <p:spPr>
          <a:xfrm>
            <a:off x="3731250" y="4210925"/>
            <a:ext cx="1681500" cy="3603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SzPts val="990"/>
              <a:buFont typeface="Nunito Medium"/>
              <a:buNone/>
            </a:pPr>
            <a:r>
              <a:rPr lang="es" sz="1140">
                <a:solidFill>
                  <a:schemeClr val="lt1"/>
                </a:solidFill>
                <a:latin typeface="Nunito Medium"/>
                <a:ea typeface="Nunito Medium"/>
                <a:cs typeface="Nunito Medium"/>
                <a:sym typeface="Nunito Medium"/>
              </a:rPr>
              <a:t>LIMA - PERÚ 202</a:t>
            </a:r>
            <a:r>
              <a:rPr lang="es" sz="1140">
                <a:latin typeface="Nunito Medium"/>
                <a:ea typeface="Nunito Medium"/>
                <a:cs typeface="Nunito Medium"/>
                <a:sym typeface="Nunito Medium"/>
              </a:rPr>
              <a:t>2</a:t>
            </a:r>
            <a:endParaRPr sz="1140">
              <a:solidFill>
                <a:schemeClr val="lt1"/>
              </a:solidFill>
              <a:latin typeface="Nunito Medium"/>
              <a:ea typeface="Nunito Medium"/>
              <a:cs typeface="Nunito Medium"/>
              <a:sym typeface="Nunito Medium"/>
            </a:endParaRPr>
          </a:p>
        </p:txBody>
      </p:sp>
      <p:sp>
        <p:nvSpPr>
          <p:cNvPr id="157" name="Google Shape;157;p2"/>
          <p:cNvSpPr txBox="1"/>
          <p:nvPr>
            <p:ph idx="4294967295" type="ctrTitle"/>
          </p:nvPr>
        </p:nvSpPr>
        <p:spPr>
          <a:xfrm>
            <a:off x="2070150" y="956300"/>
            <a:ext cx="5003700" cy="603300"/>
          </a:xfrm>
          <a:prstGeom prst="rect">
            <a:avLst/>
          </a:prstGeom>
          <a:noFill/>
          <a:ln>
            <a:noFill/>
          </a:ln>
        </p:spPr>
        <p:txBody>
          <a:bodyPr anchorCtr="0" anchor="t" bIns="91425" lIns="91425" spcFirstLastPara="1" rIns="91425" wrap="square" tIns="91425">
            <a:normAutofit fontScale="90000"/>
          </a:bodyPr>
          <a:lstStyle/>
          <a:p>
            <a:pPr indent="0" lvl="0" marL="0" marR="0" rtl="0" algn="ctr">
              <a:lnSpc>
                <a:spcPct val="100000"/>
              </a:lnSpc>
              <a:spcBef>
                <a:spcPts val="0"/>
              </a:spcBef>
              <a:spcAft>
                <a:spcPts val="0"/>
              </a:spcAft>
              <a:buClr>
                <a:schemeClr val="lt1"/>
              </a:buClr>
              <a:buSzPct val="100000"/>
              <a:buFont typeface="Nunito"/>
              <a:buNone/>
            </a:pPr>
            <a:r>
              <a:rPr b="1" lang="es" sz="3600">
                <a:solidFill>
                  <a:schemeClr val="lt1"/>
                </a:solidFill>
                <a:latin typeface="Nunito"/>
                <a:ea typeface="Nunito"/>
                <a:cs typeface="Nunito"/>
                <a:sym typeface="Nunito"/>
              </a:rPr>
              <a:t>From_</a:t>
            </a:r>
            <a:r>
              <a:rPr b="1" lang="es" sz="3600">
                <a:solidFill>
                  <a:schemeClr val="lt1"/>
                </a:solidFill>
                <a:latin typeface="Nunito"/>
                <a:ea typeface="Nunito"/>
                <a:cs typeface="Nunito"/>
                <a:sym typeface="Nunito"/>
              </a:rPr>
              <a:t>Cotización</a:t>
            </a:r>
            <a:endParaRPr b="1" i="0" sz="3600" u="none" cap="none" strike="noStrike">
              <a:solidFill>
                <a:schemeClr val="lt1"/>
              </a:solidFill>
              <a:latin typeface="Nunito"/>
              <a:ea typeface="Nunito"/>
              <a:cs typeface="Nunito"/>
              <a:sym typeface="Nunito"/>
            </a:endParaRPr>
          </a:p>
        </p:txBody>
      </p:sp>
      <p:pic>
        <p:nvPicPr>
          <p:cNvPr id="158" name="Google Shape;158;p2"/>
          <p:cNvPicPr preferRelativeResize="0"/>
          <p:nvPr/>
        </p:nvPicPr>
        <p:blipFill>
          <a:blip r:embed="rId4">
            <a:alphaModFix/>
          </a:blip>
          <a:stretch>
            <a:fillRect/>
          </a:stretch>
        </p:blipFill>
        <p:spPr>
          <a:xfrm>
            <a:off x="3694013" y="2116300"/>
            <a:ext cx="1718725" cy="17187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pic>
        <p:nvPicPr>
          <p:cNvPr id="163" name="Google Shape;163;p3"/>
          <p:cNvPicPr preferRelativeResize="0"/>
          <p:nvPr/>
        </p:nvPicPr>
        <p:blipFill rotWithShape="1">
          <a:blip r:embed="rId3">
            <a:alphaModFix/>
          </a:blip>
          <a:srcRect b="0" l="0" r="0" t="0"/>
          <a:stretch/>
        </p:blipFill>
        <p:spPr>
          <a:xfrm>
            <a:off x="458175" y="316000"/>
            <a:ext cx="1458650" cy="511725"/>
          </a:xfrm>
          <a:prstGeom prst="rect">
            <a:avLst/>
          </a:prstGeom>
          <a:noFill/>
          <a:ln>
            <a:noFill/>
          </a:ln>
        </p:spPr>
      </p:pic>
      <p:sp>
        <p:nvSpPr>
          <p:cNvPr id="164" name="Google Shape;164;p3"/>
          <p:cNvSpPr txBox="1"/>
          <p:nvPr>
            <p:ph type="title"/>
          </p:nvPr>
        </p:nvSpPr>
        <p:spPr>
          <a:xfrm>
            <a:off x="2065550" y="2035775"/>
            <a:ext cx="6475200" cy="22899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0"/>
              </a:spcAft>
              <a:buClr>
                <a:schemeClr val="dk1"/>
              </a:buClr>
              <a:buSzPts val="4200"/>
              <a:buFont typeface="Arial"/>
              <a:buNone/>
            </a:pPr>
            <a:r>
              <a:rPr lang="es" sz="2900">
                <a:latin typeface="Arial"/>
                <a:ea typeface="Arial"/>
                <a:cs typeface="Arial"/>
                <a:sym typeface="Arial"/>
              </a:rPr>
              <a:t>FROM DE COTIZACIÓN</a:t>
            </a:r>
            <a:endParaRPr sz="2900">
              <a:latin typeface="Arial"/>
              <a:ea typeface="Arial"/>
              <a:cs typeface="Arial"/>
              <a:sym typeface="Arial"/>
            </a:endParaRPr>
          </a:p>
          <a:p>
            <a:pPr indent="0" lvl="0" marL="0" rtl="0" algn="l">
              <a:lnSpc>
                <a:spcPct val="150000"/>
              </a:lnSpc>
              <a:spcBef>
                <a:spcPts val="0"/>
              </a:spcBef>
              <a:spcAft>
                <a:spcPts val="0"/>
              </a:spcAft>
              <a:buClr>
                <a:schemeClr val="dk1"/>
              </a:buClr>
              <a:buSzPts val="4200"/>
              <a:buFont typeface="Arial"/>
              <a:buNone/>
            </a:pPr>
            <a:r>
              <a:rPr lang="es" sz="2900">
                <a:latin typeface="Arial"/>
                <a:ea typeface="Arial"/>
                <a:cs typeface="Arial"/>
                <a:sym typeface="Arial"/>
              </a:rPr>
              <a:t>FACTURA</a:t>
            </a:r>
            <a:endParaRPr sz="2900">
              <a:latin typeface="Arial"/>
              <a:ea typeface="Arial"/>
              <a:cs typeface="Arial"/>
              <a:sym typeface="Arial"/>
            </a:endParaRPr>
          </a:p>
          <a:p>
            <a:pPr indent="0" lvl="0" marL="0" rtl="0" algn="l">
              <a:lnSpc>
                <a:spcPct val="150000"/>
              </a:lnSpc>
              <a:spcBef>
                <a:spcPts val="0"/>
              </a:spcBef>
              <a:spcAft>
                <a:spcPts val="0"/>
              </a:spcAft>
              <a:buSzPts val="990"/>
              <a:buFont typeface="Nunito"/>
              <a:buNone/>
            </a:pPr>
            <a:r>
              <a:t/>
            </a:r>
            <a:endParaRPr b="1" sz="2940">
              <a:latin typeface="Nunito"/>
              <a:ea typeface="Nunito"/>
              <a:cs typeface="Nunito"/>
              <a:sym typeface="Nunito"/>
            </a:endParaRPr>
          </a:p>
          <a:p>
            <a:pPr indent="0" lvl="0" marL="0" rtl="0" algn="l">
              <a:lnSpc>
                <a:spcPct val="150000"/>
              </a:lnSpc>
              <a:spcBef>
                <a:spcPts val="0"/>
              </a:spcBef>
              <a:spcAft>
                <a:spcPts val="0"/>
              </a:spcAft>
              <a:buSzPts val="990"/>
              <a:buFont typeface="Nunito"/>
              <a:buNone/>
            </a:pPr>
            <a:r>
              <a:t/>
            </a:r>
            <a:endParaRPr b="1" sz="2940">
              <a:solidFill>
                <a:schemeClr val="lt1"/>
              </a:solidFill>
              <a:latin typeface="Nunito"/>
              <a:ea typeface="Nunito"/>
              <a:cs typeface="Nunito"/>
              <a:sym typeface="Nunito"/>
            </a:endParaRPr>
          </a:p>
        </p:txBody>
      </p:sp>
      <p:sp>
        <p:nvSpPr>
          <p:cNvPr id="165" name="Google Shape;165;p3"/>
          <p:cNvSpPr txBox="1"/>
          <p:nvPr>
            <p:ph idx="4294967295" type="ctrTitle"/>
          </p:nvPr>
        </p:nvSpPr>
        <p:spPr>
          <a:xfrm>
            <a:off x="1510450" y="2085100"/>
            <a:ext cx="673200" cy="759600"/>
          </a:xfrm>
          <a:prstGeom prst="rect">
            <a:avLst/>
          </a:prstGeom>
          <a:noFill/>
          <a:ln>
            <a:noFill/>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chemeClr val="lt1"/>
              </a:buClr>
              <a:buSzPts val="990"/>
              <a:buFont typeface="Nunito"/>
              <a:buNone/>
            </a:pPr>
            <a:r>
              <a:rPr b="1" i="0" lang="es" sz="2940" u="none" cap="none" strike="noStrike">
                <a:solidFill>
                  <a:schemeClr val="lt1"/>
                </a:solidFill>
                <a:latin typeface="Nunito"/>
                <a:ea typeface="Nunito"/>
                <a:cs typeface="Nunito"/>
                <a:sym typeface="Nunito"/>
              </a:rPr>
              <a:t>4	</a:t>
            </a:r>
            <a:endParaRPr b="1" i="0" sz="2940" u="none" cap="none" strike="noStrike">
              <a:solidFill>
                <a:schemeClr val="lt1"/>
              </a:solidFill>
              <a:latin typeface="Nunito"/>
              <a:ea typeface="Nunito"/>
              <a:cs typeface="Nunito"/>
              <a:sym typeface="Nunito"/>
            </a:endParaRPr>
          </a:p>
          <a:p>
            <a:pPr indent="0" lvl="0" marL="0" marR="0" rtl="0" algn="l">
              <a:lnSpc>
                <a:spcPct val="150000"/>
              </a:lnSpc>
              <a:spcBef>
                <a:spcPts val="0"/>
              </a:spcBef>
              <a:spcAft>
                <a:spcPts val="0"/>
              </a:spcAft>
              <a:buClr>
                <a:schemeClr val="lt1"/>
              </a:buClr>
              <a:buSzPts val="990"/>
              <a:buFont typeface="Nunito"/>
              <a:buNone/>
            </a:pPr>
            <a:r>
              <a:rPr b="1" lang="es" sz="2940">
                <a:solidFill>
                  <a:schemeClr val="lt1"/>
                </a:solidFill>
                <a:latin typeface="Nunito"/>
                <a:ea typeface="Nunito"/>
                <a:cs typeface="Nunito"/>
                <a:sym typeface="Nunito"/>
              </a:rPr>
              <a:t>8</a:t>
            </a:r>
            <a:r>
              <a:rPr b="1" i="0" lang="es" sz="2940" u="none" cap="none" strike="noStrike">
                <a:solidFill>
                  <a:schemeClr val="lt1"/>
                </a:solidFill>
                <a:latin typeface="Nunito"/>
                <a:ea typeface="Nunito"/>
                <a:cs typeface="Nunito"/>
                <a:sym typeface="Nunito"/>
              </a:rPr>
              <a:t>	</a:t>
            </a:r>
            <a:endParaRPr b="1" i="0" sz="2940" u="none" cap="none" strike="noStrike">
              <a:solidFill>
                <a:schemeClr val="lt1"/>
              </a:solidFill>
              <a:latin typeface="Nunito"/>
              <a:ea typeface="Nunito"/>
              <a:cs typeface="Nunito"/>
              <a:sym typeface="Nunito"/>
            </a:endParaRPr>
          </a:p>
        </p:txBody>
      </p:sp>
      <p:sp>
        <p:nvSpPr>
          <p:cNvPr id="166" name="Google Shape;166;p3"/>
          <p:cNvSpPr txBox="1"/>
          <p:nvPr>
            <p:ph idx="4294967295" type="ctrTitle"/>
          </p:nvPr>
        </p:nvSpPr>
        <p:spPr>
          <a:xfrm>
            <a:off x="1316000" y="773100"/>
            <a:ext cx="2827200" cy="511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990"/>
              <a:buFont typeface="Arial Black"/>
              <a:buNone/>
            </a:pPr>
            <a:r>
              <a:rPr b="0" i="0" lang="es" sz="2640" u="none" cap="none" strike="noStrike">
                <a:solidFill>
                  <a:schemeClr val="lt1"/>
                </a:solidFill>
                <a:latin typeface="Arial Black"/>
                <a:ea typeface="Arial Black"/>
                <a:cs typeface="Arial Black"/>
                <a:sym typeface="Arial Black"/>
              </a:rPr>
              <a:t>CONTENIDO:</a:t>
            </a:r>
            <a:endParaRPr b="0" i="0" sz="2640" u="none" cap="none" strike="noStrike">
              <a:solidFill>
                <a:schemeClr val="lt1"/>
              </a:solidFill>
              <a:latin typeface="Arial Black"/>
              <a:ea typeface="Arial Black"/>
              <a:cs typeface="Arial Black"/>
              <a:sym typeface="Arial Black"/>
            </a:endParaRPr>
          </a:p>
        </p:txBody>
      </p:sp>
      <p:pic>
        <p:nvPicPr>
          <p:cNvPr id="167" name="Google Shape;167;p3"/>
          <p:cNvPicPr preferRelativeResize="0"/>
          <p:nvPr/>
        </p:nvPicPr>
        <p:blipFill>
          <a:blip r:embed="rId4">
            <a:alphaModFix/>
          </a:blip>
          <a:stretch>
            <a:fillRect/>
          </a:stretch>
        </p:blipFill>
        <p:spPr>
          <a:xfrm>
            <a:off x="4905324" y="3305775"/>
            <a:ext cx="1550725" cy="15507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p4"/>
          <p:cNvPicPr preferRelativeResize="0"/>
          <p:nvPr/>
        </p:nvPicPr>
        <p:blipFill rotWithShape="1">
          <a:blip r:embed="rId3">
            <a:alphaModFix/>
          </a:blip>
          <a:srcRect b="0" l="0" r="0" t="0"/>
          <a:stretch/>
        </p:blipFill>
        <p:spPr>
          <a:xfrm>
            <a:off x="458175" y="316000"/>
            <a:ext cx="1458650" cy="511725"/>
          </a:xfrm>
          <a:prstGeom prst="rect">
            <a:avLst/>
          </a:prstGeom>
          <a:noFill/>
          <a:ln>
            <a:noFill/>
          </a:ln>
        </p:spPr>
      </p:pic>
      <p:sp>
        <p:nvSpPr>
          <p:cNvPr id="173" name="Google Shape;173;p4"/>
          <p:cNvSpPr txBox="1"/>
          <p:nvPr/>
        </p:nvSpPr>
        <p:spPr>
          <a:xfrm>
            <a:off x="329221" y="1109451"/>
            <a:ext cx="7677600" cy="948900"/>
          </a:xfrm>
          <a:prstGeom prst="rect">
            <a:avLst/>
          </a:prstGeom>
          <a:noFill/>
          <a:ln>
            <a:noFill/>
          </a:ln>
        </p:spPr>
        <p:txBody>
          <a:bodyPr anchorCtr="0" anchor="t" bIns="45700" lIns="91425" spcFirstLastPara="1" rIns="91425" wrap="square" tIns="45700">
            <a:normAutofit fontScale="70000"/>
          </a:bodyPr>
          <a:lstStyle/>
          <a:p>
            <a:pPr indent="0" lvl="0" marL="0" marR="0" rtl="0" algn="ctr">
              <a:lnSpc>
                <a:spcPct val="100000"/>
              </a:lnSpc>
              <a:spcBef>
                <a:spcPts val="0"/>
              </a:spcBef>
              <a:spcAft>
                <a:spcPts val="0"/>
              </a:spcAft>
              <a:buClr>
                <a:srgbClr val="00B0F0"/>
              </a:buClr>
              <a:buSzPct val="100000"/>
              <a:buFont typeface="Century Gothic"/>
              <a:buNone/>
            </a:pPr>
            <a:r>
              <a:rPr b="1" lang="es" sz="7200">
                <a:solidFill>
                  <a:schemeClr val="lt1"/>
                </a:solidFill>
                <a:latin typeface="Century Gothic"/>
                <a:ea typeface="Century Gothic"/>
                <a:cs typeface="Century Gothic"/>
                <a:sym typeface="Century Gothic"/>
              </a:rPr>
              <a:t>FROM DE COTIZACIÓN</a:t>
            </a:r>
            <a:endParaRPr b="1" i="0" sz="1400" u="none" cap="none" strike="noStrike">
              <a:solidFill>
                <a:schemeClr val="lt1"/>
              </a:solidFill>
              <a:latin typeface="Arial"/>
              <a:ea typeface="Arial"/>
              <a:cs typeface="Arial"/>
              <a:sym typeface="Arial"/>
            </a:endParaRPr>
          </a:p>
        </p:txBody>
      </p:sp>
      <p:sp>
        <p:nvSpPr>
          <p:cNvPr id="174" name="Google Shape;174;p4"/>
          <p:cNvSpPr txBox="1"/>
          <p:nvPr/>
        </p:nvSpPr>
        <p:spPr>
          <a:xfrm>
            <a:off x="799390" y="2814790"/>
            <a:ext cx="8015400" cy="1385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0" i="0" lang="es" sz="2800" u="none" cap="none" strike="noStrike">
                <a:solidFill>
                  <a:schemeClr val="lt1"/>
                </a:solidFill>
                <a:latin typeface="Century Gothic"/>
                <a:ea typeface="Century Gothic"/>
                <a:cs typeface="Century Gothic"/>
                <a:sym typeface="Century Gothic"/>
              </a:rPr>
              <a:t>Es la parte donde el usuario una vez </a:t>
            </a:r>
            <a:r>
              <a:rPr lang="es" sz="2800">
                <a:solidFill>
                  <a:schemeClr val="lt1"/>
                </a:solidFill>
                <a:latin typeface="Century Gothic"/>
                <a:ea typeface="Century Gothic"/>
                <a:cs typeface="Century Gothic"/>
                <a:sym typeface="Century Gothic"/>
              </a:rPr>
              <a:t>haya</a:t>
            </a:r>
            <a:r>
              <a:rPr lang="es" sz="2800">
                <a:solidFill>
                  <a:schemeClr val="lt1"/>
                </a:solidFill>
                <a:latin typeface="Century Gothic"/>
                <a:ea typeface="Century Gothic"/>
                <a:cs typeface="Century Gothic"/>
                <a:sym typeface="Century Gothic"/>
              </a:rPr>
              <a:t> ingresado</a:t>
            </a:r>
            <a:r>
              <a:rPr b="0" i="0" lang="es" sz="2800" u="none" cap="none" strike="noStrike">
                <a:solidFill>
                  <a:schemeClr val="lt1"/>
                </a:solidFill>
                <a:latin typeface="Century Gothic"/>
                <a:ea typeface="Century Gothic"/>
                <a:cs typeface="Century Gothic"/>
                <a:sym typeface="Century Gothic"/>
              </a:rPr>
              <a:t> </a:t>
            </a:r>
            <a:r>
              <a:rPr lang="es" sz="2800">
                <a:solidFill>
                  <a:schemeClr val="lt1"/>
                </a:solidFill>
                <a:latin typeface="Century Gothic"/>
                <a:ea typeface="Century Gothic"/>
                <a:cs typeface="Century Gothic"/>
                <a:sym typeface="Century Gothic"/>
              </a:rPr>
              <a:t>podrá</a:t>
            </a:r>
            <a:r>
              <a:rPr lang="es" sz="2800">
                <a:solidFill>
                  <a:schemeClr val="lt1"/>
                </a:solidFill>
                <a:latin typeface="Century Gothic"/>
                <a:ea typeface="Century Gothic"/>
                <a:cs typeface="Century Gothic"/>
                <a:sym typeface="Century Gothic"/>
              </a:rPr>
              <a:t> seleccionar el tipo de servicio que </a:t>
            </a:r>
            <a:r>
              <a:rPr lang="es" sz="2800">
                <a:solidFill>
                  <a:schemeClr val="lt1"/>
                </a:solidFill>
                <a:latin typeface="Century Gothic"/>
                <a:ea typeface="Century Gothic"/>
                <a:cs typeface="Century Gothic"/>
                <a:sym typeface="Century Gothic"/>
              </a:rPr>
              <a:t>desea.</a:t>
            </a:r>
            <a:r>
              <a:rPr lang="es" sz="2800">
                <a:solidFill>
                  <a:schemeClr val="lt1"/>
                </a:solidFill>
                <a:latin typeface="Century Gothic"/>
                <a:ea typeface="Century Gothic"/>
                <a:cs typeface="Century Gothic"/>
                <a:sym typeface="Century Gothic"/>
              </a:rPr>
              <a:t>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14"/>
          <p:cNvSpPr/>
          <p:nvPr/>
        </p:nvSpPr>
        <p:spPr>
          <a:xfrm>
            <a:off x="653700" y="3145551"/>
            <a:ext cx="3139800" cy="1733700"/>
          </a:xfrm>
          <a:prstGeom prst="roundRect">
            <a:avLst>
              <a:gd fmla="val 16667" name="adj"/>
            </a:avLst>
          </a:prstGeom>
          <a:gradFill>
            <a:gsLst>
              <a:gs pos="0">
                <a:srgbClr val="404040"/>
              </a:gs>
              <a:gs pos="50000">
                <a:srgbClr val="5C5C5C"/>
              </a:gs>
              <a:gs pos="100000">
                <a:srgbClr val="6F6F6F"/>
              </a:gs>
            </a:gsLst>
            <a:path path="circle">
              <a:fillToRect b="50%" l="50%" r="50%" t="50%"/>
            </a:path>
            <a:tileRect/>
          </a:gradFill>
          <a:ln cap="flat" cmpd="sng" w="25400">
            <a:solidFill>
              <a:srgbClr val="FF0000"/>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80" name="Google Shape;180;p14"/>
          <p:cNvSpPr txBox="1"/>
          <p:nvPr/>
        </p:nvSpPr>
        <p:spPr>
          <a:xfrm>
            <a:off x="485225" y="456447"/>
            <a:ext cx="4830000" cy="534600"/>
          </a:xfrm>
          <a:prstGeom prst="rect">
            <a:avLst/>
          </a:prstGeom>
          <a:noFill/>
          <a:ln>
            <a:noFill/>
          </a:ln>
        </p:spPr>
        <p:txBody>
          <a:bodyPr anchorCtr="0" anchor="t" bIns="45700" lIns="91425" spcFirstLastPara="1" rIns="91425" wrap="square" tIns="45700">
            <a:normAutofit fontScale="62500" lnSpcReduction="20000"/>
          </a:bodyPr>
          <a:lstStyle/>
          <a:p>
            <a:pPr indent="0" lvl="0" marL="0" marR="0" rtl="0" algn="l">
              <a:lnSpc>
                <a:spcPct val="90000"/>
              </a:lnSpc>
              <a:spcBef>
                <a:spcPts val="0"/>
              </a:spcBef>
              <a:spcAft>
                <a:spcPts val="0"/>
              </a:spcAft>
              <a:buClr>
                <a:srgbClr val="00B0F0"/>
              </a:buClr>
              <a:buSzPct val="128460"/>
              <a:buFont typeface="Century Gothic"/>
              <a:buNone/>
            </a:pPr>
            <a:r>
              <a:rPr b="1" lang="es" sz="5440">
                <a:solidFill>
                  <a:srgbClr val="00B0F0"/>
                </a:solidFill>
                <a:latin typeface="Federo"/>
                <a:ea typeface="Federo"/>
                <a:cs typeface="Federo"/>
                <a:sym typeface="Federo"/>
              </a:rPr>
              <a:t>FROM COTIZACIÓN</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0"/>
              </a:spcBef>
              <a:spcAft>
                <a:spcPts val="0"/>
              </a:spcAft>
              <a:buClr>
                <a:srgbClr val="00B0F0"/>
              </a:buClr>
              <a:buSzPts val="4368"/>
              <a:buFont typeface="Century Gothic"/>
              <a:buNone/>
            </a:pPr>
            <a:r>
              <a:t/>
            </a:r>
            <a:endParaRPr b="0" i="0" sz="655" u="none" cap="none" strike="noStrike">
              <a:solidFill>
                <a:srgbClr val="000000"/>
              </a:solidFill>
              <a:latin typeface="Arial"/>
              <a:ea typeface="Arial"/>
              <a:cs typeface="Arial"/>
              <a:sym typeface="Arial"/>
            </a:endParaRPr>
          </a:p>
        </p:txBody>
      </p:sp>
      <p:sp>
        <p:nvSpPr>
          <p:cNvPr id="181" name="Google Shape;181;p14"/>
          <p:cNvSpPr txBox="1"/>
          <p:nvPr/>
        </p:nvSpPr>
        <p:spPr>
          <a:xfrm>
            <a:off x="581014" y="1002297"/>
            <a:ext cx="3619800" cy="534600"/>
          </a:xfrm>
          <a:prstGeom prst="rect">
            <a:avLst/>
          </a:prstGeom>
          <a:noFill/>
          <a:ln>
            <a:noFill/>
          </a:ln>
        </p:spPr>
        <p:txBody>
          <a:bodyPr anchorCtr="0" anchor="t" bIns="45700" lIns="91425" spcFirstLastPara="1" rIns="91425" wrap="square" tIns="45700">
            <a:normAutofit lnSpcReduction="20000"/>
          </a:bodyPr>
          <a:lstStyle/>
          <a:p>
            <a:pPr indent="0" lvl="0" marL="0" marR="0" rtl="0" algn="l">
              <a:lnSpc>
                <a:spcPct val="90000"/>
              </a:lnSpc>
              <a:spcBef>
                <a:spcPts val="0"/>
              </a:spcBef>
              <a:spcAft>
                <a:spcPts val="0"/>
              </a:spcAft>
              <a:buClr>
                <a:srgbClr val="00B0F0"/>
              </a:buClr>
              <a:buSzPts val="5940"/>
              <a:buFont typeface="Century Gothic"/>
              <a:buNone/>
            </a:pPr>
            <a:r>
              <a:rPr lang="es" sz="2400">
                <a:solidFill>
                  <a:srgbClr val="FFFFFF"/>
                </a:solidFill>
                <a:latin typeface="EB Garamond"/>
                <a:ea typeface="EB Garamond"/>
                <a:cs typeface="EB Garamond"/>
                <a:sym typeface="EB Garamond"/>
              </a:rPr>
              <a:t>COTIZACIÓN</a:t>
            </a:r>
            <a:endParaRPr b="0" i="0" sz="5440" u="none" cap="none" strike="noStrike">
              <a:solidFill>
                <a:srgbClr val="FFFFFF"/>
              </a:solidFill>
              <a:latin typeface="EB Garamond"/>
              <a:ea typeface="EB Garamond"/>
              <a:cs typeface="EB Garamond"/>
              <a:sym typeface="EB Garamond"/>
            </a:endParaRPr>
          </a:p>
          <a:p>
            <a:pPr indent="0" lvl="0" marL="0" marR="0" rtl="0" algn="ctr">
              <a:lnSpc>
                <a:spcPct val="90000"/>
              </a:lnSpc>
              <a:spcBef>
                <a:spcPts val="0"/>
              </a:spcBef>
              <a:spcAft>
                <a:spcPts val="0"/>
              </a:spcAft>
              <a:buClr>
                <a:srgbClr val="00B0F0"/>
              </a:buClr>
              <a:buSzPts val="5940"/>
              <a:buFont typeface="Century Gothic"/>
              <a:buNone/>
            </a:pPr>
            <a:r>
              <a:t/>
            </a:r>
            <a:endParaRPr b="0" i="0" sz="655" u="none" cap="none" strike="noStrike">
              <a:solidFill>
                <a:srgbClr val="000000"/>
              </a:solidFill>
              <a:latin typeface="Arial"/>
              <a:ea typeface="Arial"/>
              <a:cs typeface="Arial"/>
              <a:sym typeface="Arial"/>
            </a:endParaRPr>
          </a:p>
        </p:txBody>
      </p:sp>
      <p:sp>
        <p:nvSpPr>
          <p:cNvPr id="182" name="Google Shape;182;p14"/>
          <p:cNvSpPr txBox="1"/>
          <p:nvPr/>
        </p:nvSpPr>
        <p:spPr>
          <a:xfrm>
            <a:off x="716894" y="3278445"/>
            <a:ext cx="3069300" cy="13854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FF0000"/>
                </a:solidFill>
                <a:latin typeface="Arial"/>
                <a:ea typeface="Arial"/>
                <a:cs typeface="Arial"/>
                <a:sym typeface="Arial"/>
              </a:rPr>
              <a:t>EL BOTÓN DE </a:t>
            </a:r>
            <a:r>
              <a:rPr lang="es">
                <a:solidFill>
                  <a:srgbClr val="FF0000"/>
                </a:solidFill>
              </a:rPr>
              <a:t>ENVIAR</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FFFFFF"/>
                </a:solidFill>
                <a:latin typeface="Arial"/>
                <a:ea typeface="Arial"/>
                <a:cs typeface="Arial"/>
                <a:sym typeface="Arial"/>
              </a:rPr>
              <a:t>El usuario después de haber terminado</a:t>
            </a:r>
            <a:r>
              <a:rPr lang="es">
                <a:solidFill>
                  <a:srgbClr val="FFFFFF"/>
                </a:solidFill>
              </a:rPr>
              <a:t> o seleccionado los servicios, dar</a:t>
            </a:r>
            <a:r>
              <a:rPr b="0" i="0" lang="es" sz="1400" u="none" cap="none" strike="noStrike">
                <a:solidFill>
                  <a:srgbClr val="FFFFFF"/>
                </a:solidFill>
                <a:latin typeface="Arial"/>
                <a:ea typeface="Arial"/>
                <a:cs typeface="Arial"/>
                <a:sym typeface="Arial"/>
              </a:rPr>
              <a:t> click en el botón </a:t>
            </a:r>
            <a:r>
              <a:rPr lang="es">
                <a:solidFill>
                  <a:srgbClr val="FFFFFF"/>
                </a:solidFill>
              </a:rPr>
              <a:t>Enviar </a:t>
            </a:r>
            <a:r>
              <a:rPr b="0" i="0" lang="es" sz="1400" u="none" cap="none" strike="noStrike">
                <a:solidFill>
                  <a:srgbClr val="FFFFFF"/>
                </a:solidFill>
                <a:latin typeface="Arial"/>
                <a:ea typeface="Arial"/>
                <a:cs typeface="Arial"/>
                <a:sym typeface="Arial"/>
              </a:rPr>
              <a:t>para que de esta manera el reporte  se </a:t>
            </a:r>
            <a:r>
              <a:rPr lang="es">
                <a:solidFill>
                  <a:srgbClr val="FFFFFF"/>
                </a:solidFill>
              </a:rPr>
              <a:t>envíe</a:t>
            </a:r>
            <a:r>
              <a:rPr lang="es">
                <a:solidFill>
                  <a:srgbClr val="FFFFFF"/>
                </a:solidFill>
              </a:rPr>
              <a:t> correctamente.</a:t>
            </a:r>
            <a:endParaRPr b="0" i="0" sz="1400" u="none" cap="none" strike="noStrike">
              <a:solidFill>
                <a:srgbClr val="000000"/>
              </a:solidFill>
              <a:latin typeface="Arial"/>
              <a:ea typeface="Arial"/>
              <a:cs typeface="Arial"/>
              <a:sym typeface="Arial"/>
            </a:endParaRPr>
          </a:p>
        </p:txBody>
      </p:sp>
      <p:sp>
        <p:nvSpPr>
          <p:cNvPr id="183" name="Google Shape;183;p14"/>
          <p:cNvSpPr/>
          <p:nvPr/>
        </p:nvSpPr>
        <p:spPr>
          <a:xfrm>
            <a:off x="890823" y="1610360"/>
            <a:ext cx="3139800" cy="1029300"/>
          </a:xfrm>
          <a:prstGeom prst="roundRect">
            <a:avLst>
              <a:gd fmla="val 16667" name="adj"/>
            </a:avLst>
          </a:prstGeom>
          <a:gradFill>
            <a:gsLst>
              <a:gs pos="0">
                <a:srgbClr val="404040"/>
              </a:gs>
              <a:gs pos="50000">
                <a:srgbClr val="5C5C5C"/>
              </a:gs>
              <a:gs pos="100000">
                <a:srgbClr val="6F6F6F"/>
              </a:gs>
            </a:gsLst>
            <a:path path="circle">
              <a:fillToRect b="50%" l="50%" r="50%" t="50%"/>
            </a:path>
            <a:tileRect/>
          </a:gradFill>
          <a:ln cap="flat" cmpd="sng" w="25400">
            <a:solidFill>
              <a:srgbClr val="FF0000"/>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84" name="Google Shape;184;p14"/>
          <p:cNvSpPr txBox="1"/>
          <p:nvPr/>
        </p:nvSpPr>
        <p:spPr>
          <a:xfrm>
            <a:off x="954025" y="1743273"/>
            <a:ext cx="3069300" cy="9543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FF0000"/>
                </a:solidFill>
                <a:latin typeface="Arial"/>
                <a:ea typeface="Arial"/>
                <a:cs typeface="Arial"/>
                <a:sym typeface="Arial"/>
              </a:rPr>
              <a:t>EL BOTÓN  DE </a:t>
            </a:r>
            <a:r>
              <a:rPr lang="es">
                <a:solidFill>
                  <a:srgbClr val="FF0000"/>
                </a:solidFill>
              </a:rPr>
              <a:t>SELECCIÓN</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FFFFFF"/>
                </a:solidFill>
                <a:latin typeface="Arial"/>
                <a:ea typeface="Arial"/>
                <a:cs typeface="Arial"/>
                <a:sym typeface="Arial"/>
              </a:rPr>
              <a:t>Este botón se tiene que marcar </a:t>
            </a:r>
            <a:r>
              <a:rPr lang="es">
                <a:solidFill>
                  <a:srgbClr val="FFFFFF"/>
                </a:solidFill>
              </a:rPr>
              <a:t> si requiere el servicio y los subservicios.</a:t>
            </a:r>
            <a:endParaRPr b="0" i="0" sz="1400" u="none" cap="none" strike="noStrike">
              <a:solidFill>
                <a:srgbClr val="000000"/>
              </a:solidFill>
              <a:latin typeface="Arial"/>
              <a:ea typeface="Arial"/>
              <a:cs typeface="Arial"/>
              <a:sym typeface="Arial"/>
            </a:endParaRPr>
          </a:p>
        </p:txBody>
      </p:sp>
      <p:sp>
        <p:nvSpPr>
          <p:cNvPr id="185" name="Google Shape;185;p14"/>
          <p:cNvSpPr/>
          <p:nvPr/>
        </p:nvSpPr>
        <p:spPr>
          <a:xfrm rot="5400000">
            <a:off x="5723484" y="1797496"/>
            <a:ext cx="169800" cy="351900"/>
          </a:xfrm>
          <a:prstGeom prst="rect">
            <a:avLst/>
          </a:prstGeom>
          <a:noFill/>
          <a:ln cap="flat" cmpd="sng" w="25400">
            <a:solidFill>
              <a:srgbClr val="FF0000"/>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86" name="Google Shape;186;p14"/>
          <p:cNvSpPr/>
          <p:nvPr/>
        </p:nvSpPr>
        <p:spPr>
          <a:xfrm rot="5400000">
            <a:off x="6240595" y="1684115"/>
            <a:ext cx="247200" cy="578700"/>
          </a:xfrm>
          <a:prstGeom prst="rect">
            <a:avLst/>
          </a:prstGeom>
          <a:noFill/>
          <a:ln cap="flat" cmpd="sng" w="25400">
            <a:solidFill>
              <a:srgbClr val="FF0000"/>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pic>
        <p:nvPicPr>
          <p:cNvPr id="187" name="Google Shape;187;p14"/>
          <p:cNvPicPr preferRelativeResize="0"/>
          <p:nvPr/>
        </p:nvPicPr>
        <p:blipFill rotWithShape="1">
          <a:blip r:embed="rId3">
            <a:alphaModFix/>
          </a:blip>
          <a:srcRect b="-4930" l="17533" r="18800" t="4930"/>
          <a:stretch/>
        </p:blipFill>
        <p:spPr>
          <a:xfrm>
            <a:off x="5027973" y="1165750"/>
            <a:ext cx="4116026" cy="3627700"/>
          </a:xfrm>
          <a:prstGeom prst="rect">
            <a:avLst/>
          </a:prstGeom>
          <a:noFill/>
          <a:ln>
            <a:noFill/>
          </a:ln>
        </p:spPr>
      </p:pic>
      <p:pic>
        <p:nvPicPr>
          <p:cNvPr id="188" name="Google Shape;188;p14"/>
          <p:cNvPicPr preferRelativeResize="0"/>
          <p:nvPr/>
        </p:nvPicPr>
        <p:blipFill>
          <a:blip r:embed="rId4">
            <a:alphaModFix/>
          </a:blip>
          <a:stretch>
            <a:fillRect/>
          </a:stretch>
        </p:blipFill>
        <p:spPr>
          <a:xfrm>
            <a:off x="5212775" y="1278200"/>
            <a:ext cx="3867927" cy="2209500"/>
          </a:xfrm>
          <a:prstGeom prst="rect">
            <a:avLst/>
          </a:prstGeom>
          <a:noFill/>
          <a:ln>
            <a:noFill/>
          </a:ln>
        </p:spPr>
      </p:pic>
      <p:cxnSp>
        <p:nvCxnSpPr>
          <p:cNvPr id="189" name="Google Shape;189;p14"/>
          <p:cNvCxnSpPr>
            <a:stCxn id="182" idx="3"/>
          </p:cNvCxnSpPr>
          <p:nvPr/>
        </p:nvCxnSpPr>
        <p:spPr>
          <a:xfrm flipH="1" rot="10800000">
            <a:off x="3786194" y="3058845"/>
            <a:ext cx="2091300" cy="912300"/>
          </a:xfrm>
          <a:prstGeom prst="bentConnector3">
            <a:avLst>
              <a:gd fmla="val 50000" name="adj1"/>
            </a:avLst>
          </a:prstGeom>
          <a:noFill/>
          <a:ln cap="flat" cmpd="sng" w="28575">
            <a:solidFill>
              <a:srgbClr val="FF0000"/>
            </a:solidFill>
            <a:prstDash val="dot"/>
            <a:round/>
            <a:headEnd len="sm" w="sm" type="none"/>
            <a:tailEnd len="sm" w="sm" type="none"/>
          </a:ln>
        </p:spPr>
      </p:cxnSp>
      <p:cxnSp>
        <p:nvCxnSpPr>
          <p:cNvPr id="190" name="Google Shape;190;p14"/>
          <p:cNvCxnSpPr>
            <a:stCxn id="184" idx="3"/>
          </p:cNvCxnSpPr>
          <p:nvPr/>
        </p:nvCxnSpPr>
        <p:spPr>
          <a:xfrm flipH="1" rot="10800000">
            <a:off x="4023325" y="2164023"/>
            <a:ext cx="1980600" cy="56400"/>
          </a:xfrm>
          <a:prstGeom prst="bentConnector3">
            <a:avLst>
              <a:gd fmla="val 50000" name="adj1"/>
            </a:avLst>
          </a:prstGeom>
          <a:noFill/>
          <a:ln cap="flat" cmpd="sng" w="28575">
            <a:solidFill>
              <a:srgbClr val="FF0000"/>
            </a:solidFill>
            <a:prstDash val="dot"/>
            <a:round/>
            <a:headEnd len="sm" w="sm" type="none"/>
            <a:tailEnd len="sm" w="sm"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g2fd5cacb4c7_0_17"/>
          <p:cNvSpPr/>
          <p:nvPr/>
        </p:nvSpPr>
        <p:spPr>
          <a:xfrm>
            <a:off x="1952050" y="265087"/>
            <a:ext cx="5155800" cy="4839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rgbClr val="000000"/>
              </a:buClr>
              <a:buSzPts val="990"/>
              <a:buFont typeface="Nunito"/>
              <a:buNone/>
            </a:pPr>
            <a:r>
              <a:rPr b="1" lang="es" sz="2940">
                <a:solidFill>
                  <a:srgbClr val="FFFFFF"/>
                </a:solidFill>
                <a:latin typeface="Nunito"/>
                <a:ea typeface="Nunito"/>
                <a:cs typeface="Nunito"/>
                <a:sym typeface="Nunito"/>
              </a:rPr>
              <a:t>CÓDIGO</a:t>
            </a:r>
            <a:endParaRPr b="0" i="0" sz="4000" u="none" cap="none" strike="noStrike">
              <a:solidFill>
                <a:srgbClr val="FFFFFF"/>
              </a:solidFill>
              <a:latin typeface="Century Gothic"/>
              <a:ea typeface="Century Gothic"/>
              <a:cs typeface="Century Gothic"/>
              <a:sym typeface="Century Gothic"/>
            </a:endParaRPr>
          </a:p>
        </p:txBody>
      </p:sp>
      <p:sp>
        <p:nvSpPr>
          <p:cNvPr id="196" name="Google Shape;196;g2fd5cacb4c7_0_17"/>
          <p:cNvSpPr/>
          <p:nvPr/>
        </p:nvSpPr>
        <p:spPr>
          <a:xfrm>
            <a:off x="5691519" y="1744794"/>
            <a:ext cx="2720400" cy="2419200"/>
          </a:xfrm>
          <a:prstGeom prst="roundRect">
            <a:avLst>
              <a:gd fmla="val 16667" name="adj"/>
            </a:avLst>
          </a:prstGeom>
          <a:solidFill>
            <a:srgbClr val="6F6F6F"/>
          </a:solidFill>
          <a:ln cap="rnd" cmpd="sng" w="19050">
            <a:solidFill>
              <a:srgbClr val="51515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s" sz="1800" u="none" cap="none" strike="noStrike">
                <a:solidFill>
                  <a:srgbClr val="FFFFFF"/>
                </a:solidFill>
                <a:latin typeface="Century Gothic"/>
                <a:ea typeface="Century Gothic"/>
                <a:cs typeface="Century Gothic"/>
                <a:sym typeface="Century Gothic"/>
              </a:rPr>
              <a:t>En este </a:t>
            </a:r>
            <a:r>
              <a:rPr lang="es" sz="1800">
                <a:solidFill>
                  <a:srgbClr val="FFFFFF"/>
                </a:solidFill>
                <a:latin typeface="Century Gothic"/>
                <a:ea typeface="Century Gothic"/>
                <a:cs typeface="Century Gothic"/>
                <a:sym typeface="Century Gothic"/>
              </a:rPr>
              <a:t>parte del código, se realizó para el diseño y también para la verificación del tipo de servicio. </a:t>
            </a:r>
            <a:endParaRPr b="0" i="0" sz="1800" u="none" cap="none" strike="noStrike">
              <a:solidFill>
                <a:srgbClr val="FFFFFF"/>
              </a:solidFill>
              <a:latin typeface="Century Gothic"/>
              <a:ea typeface="Century Gothic"/>
              <a:cs typeface="Century Gothic"/>
              <a:sym typeface="Century Gothic"/>
            </a:endParaRPr>
          </a:p>
        </p:txBody>
      </p:sp>
      <p:sp>
        <p:nvSpPr>
          <p:cNvPr id="197" name="Google Shape;197;g2fd5cacb4c7_0_17"/>
          <p:cNvSpPr/>
          <p:nvPr/>
        </p:nvSpPr>
        <p:spPr>
          <a:xfrm>
            <a:off x="3017475" y="970087"/>
            <a:ext cx="5155800" cy="4839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rgbClr val="000000"/>
              </a:buClr>
              <a:buSzPts val="990"/>
              <a:buFont typeface="Nunito"/>
              <a:buNone/>
            </a:pPr>
            <a:r>
              <a:rPr b="1" lang="es" sz="2940">
                <a:solidFill>
                  <a:srgbClr val="FFFFFF"/>
                </a:solidFill>
                <a:latin typeface="Nunito"/>
                <a:ea typeface="Nunito"/>
                <a:cs typeface="Nunito"/>
                <a:sym typeface="Nunito"/>
              </a:rPr>
              <a:t>index.php</a:t>
            </a:r>
            <a:endParaRPr b="0" i="0" sz="4000" u="none" cap="none" strike="noStrike">
              <a:solidFill>
                <a:srgbClr val="FFFFFF"/>
              </a:solidFill>
              <a:latin typeface="Century Gothic"/>
              <a:ea typeface="Century Gothic"/>
              <a:cs typeface="Century Gothic"/>
              <a:sym typeface="Century Gothic"/>
            </a:endParaRPr>
          </a:p>
        </p:txBody>
      </p:sp>
      <p:pic>
        <p:nvPicPr>
          <p:cNvPr id="198" name="Google Shape;198;g2fd5cacb4c7_0_17"/>
          <p:cNvPicPr preferRelativeResize="0"/>
          <p:nvPr/>
        </p:nvPicPr>
        <p:blipFill rotWithShape="1">
          <a:blip r:embed="rId3">
            <a:alphaModFix/>
          </a:blip>
          <a:srcRect b="0" l="0" r="0" t="0"/>
          <a:stretch/>
        </p:blipFill>
        <p:spPr>
          <a:xfrm>
            <a:off x="232200" y="237238"/>
            <a:ext cx="1458650" cy="511725"/>
          </a:xfrm>
          <a:prstGeom prst="rect">
            <a:avLst/>
          </a:prstGeom>
          <a:noFill/>
          <a:ln>
            <a:noFill/>
          </a:ln>
        </p:spPr>
      </p:pic>
      <p:pic>
        <p:nvPicPr>
          <p:cNvPr id="199" name="Google Shape;199;g2fd5cacb4c7_0_17"/>
          <p:cNvPicPr preferRelativeResize="0"/>
          <p:nvPr/>
        </p:nvPicPr>
        <p:blipFill>
          <a:blip r:embed="rId4">
            <a:alphaModFix/>
          </a:blip>
          <a:stretch>
            <a:fillRect/>
          </a:stretch>
        </p:blipFill>
        <p:spPr>
          <a:xfrm>
            <a:off x="512700" y="1789999"/>
            <a:ext cx="4609884" cy="29839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g2fd5cacb4c7_0_44"/>
          <p:cNvSpPr/>
          <p:nvPr/>
        </p:nvSpPr>
        <p:spPr>
          <a:xfrm>
            <a:off x="3000625" y="427812"/>
            <a:ext cx="5155800" cy="4839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rgbClr val="000000"/>
              </a:buClr>
              <a:buSzPts val="990"/>
              <a:buFont typeface="Nunito"/>
              <a:buNone/>
            </a:pPr>
            <a:r>
              <a:rPr b="1" lang="es" sz="2940">
                <a:solidFill>
                  <a:srgbClr val="FFFFFF"/>
                </a:solidFill>
                <a:latin typeface="Nunito"/>
                <a:ea typeface="Nunito"/>
                <a:cs typeface="Nunito"/>
                <a:sym typeface="Nunito"/>
              </a:rPr>
              <a:t>CÓDIGO</a:t>
            </a:r>
            <a:endParaRPr b="0" i="0" sz="4000" u="none" cap="none" strike="noStrike">
              <a:solidFill>
                <a:srgbClr val="FFFFFF"/>
              </a:solidFill>
              <a:latin typeface="Century Gothic"/>
              <a:ea typeface="Century Gothic"/>
              <a:cs typeface="Century Gothic"/>
              <a:sym typeface="Century Gothic"/>
            </a:endParaRPr>
          </a:p>
        </p:txBody>
      </p:sp>
      <p:sp>
        <p:nvSpPr>
          <p:cNvPr id="205" name="Google Shape;205;g2fd5cacb4c7_0_44"/>
          <p:cNvSpPr/>
          <p:nvPr/>
        </p:nvSpPr>
        <p:spPr>
          <a:xfrm>
            <a:off x="558525" y="2022225"/>
            <a:ext cx="3588600" cy="2419200"/>
          </a:xfrm>
          <a:prstGeom prst="roundRect">
            <a:avLst>
              <a:gd fmla="val 16667" name="adj"/>
            </a:avLst>
          </a:prstGeom>
          <a:solidFill>
            <a:srgbClr val="6F6F6F"/>
          </a:solidFill>
          <a:ln cap="rnd" cmpd="sng" w="19050">
            <a:solidFill>
              <a:srgbClr val="515151"/>
            </a:solidFill>
            <a:prstDash val="solid"/>
            <a:round/>
            <a:headEnd len="sm" w="sm" type="none"/>
            <a:tailEnd len="sm" w="sm" type="none"/>
          </a:ln>
        </p:spPr>
        <p:txBody>
          <a:bodyPr anchorCtr="0" anchor="ctr" bIns="45700" lIns="91425" spcFirstLastPara="1" rIns="91425" wrap="square" tIns="45700">
            <a:noAutofit/>
          </a:bodyPr>
          <a:lstStyle/>
          <a:p>
            <a:pPr indent="457200" lvl="0" marL="0" marR="0" rtl="0" algn="l">
              <a:lnSpc>
                <a:spcPct val="100000"/>
              </a:lnSpc>
              <a:spcBef>
                <a:spcPts val="0"/>
              </a:spcBef>
              <a:spcAft>
                <a:spcPts val="0"/>
              </a:spcAft>
              <a:buClr>
                <a:srgbClr val="000000"/>
              </a:buClr>
              <a:buSzPts val="1800"/>
              <a:buFont typeface="Arial"/>
              <a:buNone/>
            </a:pPr>
            <a:r>
              <a:rPr b="0" i="0" lang="es" sz="1800" u="none" cap="none" strike="noStrike">
                <a:solidFill>
                  <a:srgbClr val="FFFFFF"/>
                </a:solidFill>
                <a:latin typeface="Century Gothic"/>
                <a:ea typeface="Century Gothic"/>
                <a:cs typeface="Century Gothic"/>
                <a:sym typeface="Century Gothic"/>
              </a:rPr>
              <a:t>En este </a:t>
            </a:r>
            <a:r>
              <a:rPr lang="es" sz="1800">
                <a:solidFill>
                  <a:srgbClr val="FFFFFF"/>
                </a:solidFill>
                <a:latin typeface="Century Gothic"/>
                <a:ea typeface="Century Gothic"/>
                <a:cs typeface="Century Gothic"/>
                <a:sym typeface="Century Gothic"/>
              </a:rPr>
              <a:t>parte del código, se realizó para la validación de cheks y para la </a:t>
            </a:r>
            <a:r>
              <a:rPr lang="es" sz="1800">
                <a:solidFill>
                  <a:srgbClr val="FFFFFF"/>
                </a:solidFill>
                <a:latin typeface="Century Gothic"/>
                <a:ea typeface="Century Gothic"/>
                <a:cs typeface="Century Gothic"/>
                <a:sym typeface="Century Gothic"/>
              </a:rPr>
              <a:t>inserción</a:t>
            </a:r>
            <a:r>
              <a:rPr lang="es" sz="1800">
                <a:solidFill>
                  <a:srgbClr val="FFFFFF"/>
                </a:solidFill>
                <a:latin typeface="Century Gothic"/>
                <a:ea typeface="Century Gothic"/>
                <a:cs typeface="Century Gothic"/>
                <a:sym typeface="Century Gothic"/>
              </a:rPr>
              <a:t> de tablas , que se considero el id de orden, una vez </a:t>
            </a:r>
            <a:r>
              <a:rPr lang="es" sz="1800">
                <a:solidFill>
                  <a:srgbClr val="FFFFFF"/>
                </a:solidFill>
                <a:latin typeface="Century Gothic"/>
                <a:ea typeface="Century Gothic"/>
                <a:cs typeface="Century Gothic"/>
                <a:sym typeface="Century Gothic"/>
              </a:rPr>
              <a:t>hecho</a:t>
            </a:r>
            <a:r>
              <a:rPr lang="es" sz="1800">
                <a:solidFill>
                  <a:srgbClr val="FFFFFF"/>
                </a:solidFill>
                <a:latin typeface="Century Gothic"/>
                <a:ea typeface="Century Gothic"/>
                <a:cs typeface="Century Gothic"/>
                <a:sym typeface="Century Gothic"/>
              </a:rPr>
              <a:t> se </a:t>
            </a:r>
            <a:r>
              <a:rPr lang="es" sz="1800">
                <a:solidFill>
                  <a:srgbClr val="FFFFFF"/>
                </a:solidFill>
                <a:latin typeface="Century Gothic"/>
                <a:ea typeface="Century Gothic"/>
                <a:cs typeface="Century Gothic"/>
                <a:sym typeface="Century Gothic"/>
              </a:rPr>
              <a:t>redirige</a:t>
            </a:r>
            <a:r>
              <a:rPr lang="es" sz="1800">
                <a:solidFill>
                  <a:srgbClr val="FFFFFF"/>
                </a:solidFill>
                <a:latin typeface="Century Gothic"/>
                <a:ea typeface="Century Gothic"/>
                <a:cs typeface="Century Gothic"/>
                <a:sym typeface="Century Gothic"/>
              </a:rPr>
              <a:t> a la </a:t>
            </a:r>
            <a:r>
              <a:rPr lang="es" sz="1800">
                <a:solidFill>
                  <a:srgbClr val="FFFFFF"/>
                </a:solidFill>
                <a:latin typeface="Century Gothic"/>
                <a:ea typeface="Century Gothic"/>
                <a:cs typeface="Century Gothic"/>
                <a:sym typeface="Century Gothic"/>
              </a:rPr>
              <a:t>página</a:t>
            </a:r>
            <a:r>
              <a:rPr lang="es" sz="1800">
                <a:solidFill>
                  <a:srgbClr val="FFFFFF"/>
                </a:solidFill>
                <a:latin typeface="Century Gothic"/>
                <a:ea typeface="Century Gothic"/>
                <a:cs typeface="Century Gothic"/>
                <a:sym typeface="Century Gothic"/>
              </a:rPr>
              <a:t> principal.</a:t>
            </a:r>
            <a:endParaRPr b="0" i="0" sz="1800" u="none" cap="none" strike="noStrike">
              <a:solidFill>
                <a:srgbClr val="FFFFFF"/>
              </a:solidFill>
              <a:latin typeface="Century Gothic"/>
              <a:ea typeface="Century Gothic"/>
              <a:cs typeface="Century Gothic"/>
              <a:sym typeface="Century Gothic"/>
            </a:endParaRPr>
          </a:p>
        </p:txBody>
      </p:sp>
      <p:sp>
        <p:nvSpPr>
          <p:cNvPr id="206" name="Google Shape;206;g2fd5cacb4c7_0_44"/>
          <p:cNvSpPr/>
          <p:nvPr/>
        </p:nvSpPr>
        <p:spPr>
          <a:xfrm>
            <a:off x="730475" y="1143662"/>
            <a:ext cx="5155800" cy="4839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rgbClr val="000000"/>
              </a:buClr>
              <a:buSzPts val="990"/>
              <a:buFont typeface="Nunito"/>
              <a:buNone/>
            </a:pPr>
            <a:r>
              <a:rPr b="1" lang="es" sz="2940">
                <a:solidFill>
                  <a:srgbClr val="FFFFFF"/>
                </a:solidFill>
                <a:latin typeface="Nunito"/>
                <a:ea typeface="Nunito"/>
                <a:cs typeface="Nunito"/>
                <a:sym typeface="Nunito"/>
              </a:rPr>
              <a:t>agregar</a:t>
            </a:r>
            <a:r>
              <a:rPr b="1" lang="es" sz="2940">
                <a:solidFill>
                  <a:srgbClr val="FFFFFF"/>
                </a:solidFill>
                <a:latin typeface="Nunito"/>
                <a:ea typeface="Nunito"/>
                <a:cs typeface="Nunito"/>
                <a:sym typeface="Nunito"/>
              </a:rPr>
              <a:t>.php</a:t>
            </a:r>
            <a:endParaRPr b="0" i="0" sz="4000" u="none" cap="none" strike="noStrike">
              <a:solidFill>
                <a:srgbClr val="FFFFFF"/>
              </a:solidFill>
              <a:latin typeface="Century Gothic"/>
              <a:ea typeface="Century Gothic"/>
              <a:cs typeface="Century Gothic"/>
              <a:sym typeface="Century Gothic"/>
            </a:endParaRPr>
          </a:p>
        </p:txBody>
      </p:sp>
      <p:pic>
        <p:nvPicPr>
          <p:cNvPr id="207" name="Google Shape;207;g2fd5cacb4c7_0_44"/>
          <p:cNvPicPr preferRelativeResize="0"/>
          <p:nvPr/>
        </p:nvPicPr>
        <p:blipFill rotWithShape="1">
          <a:blip r:embed="rId3">
            <a:alphaModFix/>
          </a:blip>
          <a:srcRect b="0" l="0" r="0" t="0"/>
          <a:stretch/>
        </p:blipFill>
        <p:spPr>
          <a:xfrm>
            <a:off x="232200" y="237238"/>
            <a:ext cx="1458650" cy="511725"/>
          </a:xfrm>
          <a:prstGeom prst="rect">
            <a:avLst/>
          </a:prstGeom>
          <a:noFill/>
          <a:ln>
            <a:noFill/>
          </a:ln>
        </p:spPr>
      </p:pic>
      <p:pic>
        <p:nvPicPr>
          <p:cNvPr id="208" name="Google Shape;208;g2fd5cacb4c7_0_44"/>
          <p:cNvPicPr preferRelativeResize="0"/>
          <p:nvPr/>
        </p:nvPicPr>
        <p:blipFill>
          <a:blip r:embed="rId4">
            <a:alphaModFix/>
          </a:blip>
          <a:stretch>
            <a:fillRect/>
          </a:stretch>
        </p:blipFill>
        <p:spPr>
          <a:xfrm>
            <a:off x="4472575" y="1143662"/>
            <a:ext cx="4296932" cy="338471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pic>
        <p:nvPicPr>
          <p:cNvPr id="213" name="Google Shape;213;g2fd5cacb4c7_0_5"/>
          <p:cNvPicPr preferRelativeResize="0"/>
          <p:nvPr/>
        </p:nvPicPr>
        <p:blipFill rotWithShape="1">
          <a:blip r:embed="rId3">
            <a:alphaModFix/>
          </a:blip>
          <a:srcRect b="0" l="0" r="0" t="0"/>
          <a:stretch/>
        </p:blipFill>
        <p:spPr>
          <a:xfrm>
            <a:off x="458175" y="316000"/>
            <a:ext cx="1458650" cy="511725"/>
          </a:xfrm>
          <a:prstGeom prst="rect">
            <a:avLst/>
          </a:prstGeom>
          <a:noFill/>
          <a:ln>
            <a:noFill/>
          </a:ln>
        </p:spPr>
      </p:pic>
      <p:sp>
        <p:nvSpPr>
          <p:cNvPr id="214" name="Google Shape;214;g2fd5cacb4c7_0_5"/>
          <p:cNvSpPr txBox="1"/>
          <p:nvPr/>
        </p:nvSpPr>
        <p:spPr>
          <a:xfrm>
            <a:off x="329225" y="1314350"/>
            <a:ext cx="7677600" cy="744000"/>
          </a:xfrm>
          <a:prstGeom prst="rect">
            <a:avLst/>
          </a:prstGeom>
          <a:noFill/>
          <a:ln>
            <a:noFill/>
          </a:ln>
        </p:spPr>
        <p:txBody>
          <a:bodyPr anchorCtr="0" anchor="t" bIns="45700" lIns="91425" spcFirstLastPara="1" rIns="91425" wrap="square" tIns="45700">
            <a:normAutofit fontScale="70000" lnSpcReduction="20000"/>
          </a:bodyPr>
          <a:lstStyle/>
          <a:p>
            <a:pPr indent="0" lvl="0" marL="0" marR="0" rtl="0" algn="ctr">
              <a:lnSpc>
                <a:spcPct val="100000"/>
              </a:lnSpc>
              <a:spcBef>
                <a:spcPts val="0"/>
              </a:spcBef>
              <a:spcAft>
                <a:spcPts val="0"/>
              </a:spcAft>
              <a:buClr>
                <a:srgbClr val="00B0F0"/>
              </a:buClr>
              <a:buSzPct val="100000"/>
              <a:buFont typeface="Century Gothic"/>
              <a:buNone/>
            </a:pPr>
            <a:r>
              <a:rPr b="1" lang="es" sz="7200">
                <a:solidFill>
                  <a:schemeClr val="lt1"/>
                </a:solidFill>
                <a:latin typeface="Century Gothic"/>
                <a:ea typeface="Century Gothic"/>
                <a:cs typeface="Century Gothic"/>
                <a:sym typeface="Century Gothic"/>
              </a:rPr>
              <a:t>FACTURA</a:t>
            </a:r>
            <a:endParaRPr b="1" i="0" sz="1400" u="none" cap="none" strike="noStrike">
              <a:solidFill>
                <a:schemeClr val="lt1"/>
              </a:solidFill>
              <a:latin typeface="Arial"/>
              <a:ea typeface="Arial"/>
              <a:cs typeface="Arial"/>
              <a:sym typeface="Arial"/>
            </a:endParaRPr>
          </a:p>
        </p:txBody>
      </p:sp>
      <p:sp>
        <p:nvSpPr>
          <p:cNvPr id="215" name="Google Shape;215;g2fd5cacb4c7_0_5"/>
          <p:cNvSpPr txBox="1"/>
          <p:nvPr/>
        </p:nvSpPr>
        <p:spPr>
          <a:xfrm>
            <a:off x="799390" y="2814790"/>
            <a:ext cx="8015400" cy="1385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0" i="0" lang="es" sz="2800" u="none" cap="none" strike="noStrike">
                <a:solidFill>
                  <a:schemeClr val="lt1"/>
                </a:solidFill>
                <a:latin typeface="Century Gothic"/>
                <a:ea typeface="Century Gothic"/>
                <a:cs typeface="Century Gothic"/>
                <a:sym typeface="Century Gothic"/>
              </a:rPr>
              <a:t>E</a:t>
            </a:r>
            <a:r>
              <a:rPr lang="es" sz="2800">
                <a:solidFill>
                  <a:schemeClr val="lt1"/>
                </a:solidFill>
                <a:latin typeface="Century Gothic"/>
                <a:ea typeface="Century Gothic"/>
                <a:cs typeface="Century Gothic"/>
                <a:sym typeface="Century Gothic"/>
              </a:rPr>
              <a:t>n esta </a:t>
            </a:r>
            <a:r>
              <a:rPr b="0" i="0" lang="es" sz="2800" u="none" cap="none" strike="noStrike">
                <a:solidFill>
                  <a:schemeClr val="lt1"/>
                </a:solidFill>
                <a:latin typeface="Century Gothic"/>
                <a:ea typeface="Century Gothic"/>
                <a:cs typeface="Century Gothic"/>
                <a:sym typeface="Century Gothic"/>
              </a:rPr>
              <a:t> parte donde el usuario una vez </a:t>
            </a:r>
            <a:r>
              <a:rPr lang="es" sz="2800">
                <a:solidFill>
                  <a:schemeClr val="lt1"/>
                </a:solidFill>
                <a:latin typeface="Century Gothic"/>
                <a:ea typeface="Century Gothic"/>
                <a:cs typeface="Century Gothic"/>
                <a:sym typeface="Century Gothic"/>
              </a:rPr>
              <a:t>terminado de seleccionar el tipo de servicio que requiere lo saldrá su factura.</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g2fd5cacb4c7_0_53"/>
          <p:cNvSpPr/>
          <p:nvPr/>
        </p:nvSpPr>
        <p:spPr>
          <a:xfrm>
            <a:off x="653700" y="3145551"/>
            <a:ext cx="3139800" cy="1733700"/>
          </a:xfrm>
          <a:prstGeom prst="roundRect">
            <a:avLst>
              <a:gd fmla="val 16667" name="adj"/>
            </a:avLst>
          </a:prstGeom>
          <a:gradFill>
            <a:gsLst>
              <a:gs pos="0">
                <a:srgbClr val="404040"/>
              </a:gs>
              <a:gs pos="50000">
                <a:srgbClr val="5C5C5C"/>
              </a:gs>
              <a:gs pos="100000">
                <a:srgbClr val="6F6F6F"/>
              </a:gs>
            </a:gsLst>
            <a:path path="circle">
              <a:fillToRect b="50%" l="50%" r="50%" t="50%"/>
            </a:path>
            <a:tileRect/>
          </a:gradFill>
          <a:ln cap="flat" cmpd="sng" w="25400">
            <a:solidFill>
              <a:srgbClr val="FF0000"/>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21" name="Google Shape;221;g2fd5cacb4c7_0_53"/>
          <p:cNvSpPr txBox="1"/>
          <p:nvPr/>
        </p:nvSpPr>
        <p:spPr>
          <a:xfrm>
            <a:off x="485225" y="456447"/>
            <a:ext cx="4830000" cy="534600"/>
          </a:xfrm>
          <a:prstGeom prst="rect">
            <a:avLst/>
          </a:prstGeom>
          <a:noFill/>
          <a:ln>
            <a:noFill/>
          </a:ln>
        </p:spPr>
        <p:txBody>
          <a:bodyPr anchorCtr="0" anchor="t" bIns="45700" lIns="91425" spcFirstLastPara="1" rIns="91425" wrap="square" tIns="45700">
            <a:normAutofit fontScale="62500" lnSpcReduction="20000"/>
          </a:bodyPr>
          <a:lstStyle/>
          <a:p>
            <a:pPr indent="0" lvl="0" marL="0" marR="0" rtl="0" algn="l">
              <a:lnSpc>
                <a:spcPct val="90000"/>
              </a:lnSpc>
              <a:spcBef>
                <a:spcPts val="0"/>
              </a:spcBef>
              <a:spcAft>
                <a:spcPts val="0"/>
              </a:spcAft>
              <a:buClr>
                <a:srgbClr val="00B0F0"/>
              </a:buClr>
              <a:buSzPct val="128459"/>
              <a:buFont typeface="Century Gothic"/>
              <a:buNone/>
            </a:pPr>
            <a:r>
              <a:rPr b="1" lang="es" sz="5440">
                <a:solidFill>
                  <a:srgbClr val="00B0F0"/>
                </a:solidFill>
                <a:latin typeface="Federo"/>
                <a:ea typeface="Federo"/>
                <a:cs typeface="Federo"/>
                <a:sym typeface="Federo"/>
              </a:rPr>
              <a:t>FACTURA</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0"/>
              </a:spcBef>
              <a:spcAft>
                <a:spcPts val="0"/>
              </a:spcAft>
              <a:buClr>
                <a:srgbClr val="00B0F0"/>
              </a:buClr>
              <a:buSzPts val="4368"/>
              <a:buFont typeface="Century Gothic"/>
              <a:buNone/>
            </a:pPr>
            <a:r>
              <a:t/>
            </a:r>
            <a:endParaRPr b="0" i="0" sz="655" u="none" cap="none" strike="noStrike">
              <a:solidFill>
                <a:srgbClr val="000000"/>
              </a:solidFill>
              <a:latin typeface="Arial"/>
              <a:ea typeface="Arial"/>
              <a:cs typeface="Arial"/>
              <a:sym typeface="Arial"/>
            </a:endParaRPr>
          </a:p>
        </p:txBody>
      </p:sp>
      <p:sp>
        <p:nvSpPr>
          <p:cNvPr id="222" name="Google Shape;222;g2fd5cacb4c7_0_53"/>
          <p:cNvSpPr txBox="1"/>
          <p:nvPr/>
        </p:nvSpPr>
        <p:spPr>
          <a:xfrm>
            <a:off x="413689" y="1033397"/>
            <a:ext cx="3619800" cy="534600"/>
          </a:xfrm>
          <a:prstGeom prst="rect">
            <a:avLst/>
          </a:prstGeom>
          <a:noFill/>
          <a:ln>
            <a:noFill/>
          </a:ln>
        </p:spPr>
        <p:txBody>
          <a:bodyPr anchorCtr="0" anchor="t" bIns="45700" lIns="91425" spcFirstLastPara="1" rIns="91425" wrap="square" tIns="45700">
            <a:normAutofit lnSpcReduction="20000"/>
          </a:bodyPr>
          <a:lstStyle/>
          <a:p>
            <a:pPr indent="0" lvl="0" marL="0" marR="0" rtl="0" algn="l">
              <a:lnSpc>
                <a:spcPct val="90000"/>
              </a:lnSpc>
              <a:spcBef>
                <a:spcPts val="0"/>
              </a:spcBef>
              <a:spcAft>
                <a:spcPts val="0"/>
              </a:spcAft>
              <a:buClr>
                <a:srgbClr val="00B0F0"/>
              </a:buClr>
              <a:buSzPts val="5940"/>
              <a:buFont typeface="Century Gothic"/>
              <a:buNone/>
            </a:pPr>
            <a:r>
              <a:rPr lang="es" sz="2400">
                <a:solidFill>
                  <a:srgbClr val="FFFFFF"/>
                </a:solidFill>
                <a:latin typeface="EB Garamond"/>
                <a:ea typeface="EB Garamond"/>
                <a:cs typeface="EB Garamond"/>
                <a:sym typeface="EB Garamond"/>
              </a:rPr>
              <a:t>FACTURA</a:t>
            </a:r>
            <a:endParaRPr b="0" i="0" sz="5440" u="none" cap="none" strike="noStrike">
              <a:solidFill>
                <a:srgbClr val="FFFFFF"/>
              </a:solidFill>
              <a:latin typeface="EB Garamond"/>
              <a:ea typeface="EB Garamond"/>
              <a:cs typeface="EB Garamond"/>
              <a:sym typeface="EB Garamond"/>
            </a:endParaRPr>
          </a:p>
          <a:p>
            <a:pPr indent="0" lvl="0" marL="0" marR="0" rtl="0" algn="ctr">
              <a:lnSpc>
                <a:spcPct val="90000"/>
              </a:lnSpc>
              <a:spcBef>
                <a:spcPts val="0"/>
              </a:spcBef>
              <a:spcAft>
                <a:spcPts val="0"/>
              </a:spcAft>
              <a:buClr>
                <a:srgbClr val="00B0F0"/>
              </a:buClr>
              <a:buSzPts val="5940"/>
              <a:buFont typeface="Century Gothic"/>
              <a:buNone/>
            </a:pPr>
            <a:r>
              <a:t/>
            </a:r>
            <a:endParaRPr b="0" i="0" sz="655" u="none" cap="none" strike="noStrike">
              <a:solidFill>
                <a:srgbClr val="000000"/>
              </a:solidFill>
              <a:latin typeface="Arial"/>
              <a:ea typeface="Arial"/>
              <a:cs typeface="Arial"/>
              <a:sym typeface="Arial"/>
            </a:endParaRPr>
          </a:p>
        </p:txBody>
      </p:sp>
      <p:sp>
        <p:nvSpPr>
          <p:cNvPr id="223" name="Google Shape;223;g2fd5cacb4c7_0_53"/>
          <p:cNvSpPr txBox="1"/>
          <p:nvPr/>
        </p:nvSpPr>
        <p:spPr>
          <a:xfrm>
            <a:off x="716894" y="3278445"/>
            <a:ext cx="3069300" cy="13854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lang="es">
                <a:solidFill>
                  <a:srgbClr val="FF0000"/>
                </a:solidFill>
              </a:rPr>
              <a:t>RESULTADO DE SERVICIOS </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rPr lang="es">
                <a:solidFill>
                  <a:srgbClr val="FFFFFF"/>
                </a:solidFill>
              </a:rPr>
              <a:t>Aquí es el parte donde se evidencia todo los resultados seleccionados por parte del usuario que está solicitando y también la cantidad que requiere.</a:t>
            </a:r>
            <a:endParaRPr b="0" i="0" sz="1400" u="none" cap="none" strike="noStrike">
              <a:solidFill>
                <a:srgbClr val="000000"/>
              </a:solidFill>
              <a:latin typeface="Arial"/>
              <a:ea typeface="Arial"/>
              <a:cs typeface="Arial"/>
              <a:sym typeface="Arial"/>
            </a:endParaRPr>
          </a:p>
        </p:txBody>
      </p:sp>
      <p:sp>
        <p:nvSpPr>
          <p:cNvPr id="224" name="Google Shape;224;g2fd5cacb4c7_0_53"/>
          <p:cNvSpPr/>
          <p:nvPr/>
        </p:nvSpPr>
        <p:spPr>
          <a:xfrm>
            <a:off x="890823" y="1610360"/>
            <a:ext cx="3139800" cy="1029300"/>
          </a:xfrm>
          <a:prstGeom prst="roundRect">
            <a:avLst>
              <a:gd fmla="val 16667" name="adj"/>
            </a:avLst>
          </a:prstGeom>
          <a:gradFill>
            <a:gsLst>
              <a:gs pos="0">
                <a:srgbClr val="404040"/>
              </a:gs>
              <a:gs pos="50000">
                <a:srgbClr val="5C5C5C"/>
              </a:gs>
              <a:gs pos="100000">
                <a:srgbClr val="6F6F6F"/>
              </a:gs>
            </a:gsLst>
            <a:path path="circle">
              <a:fillToRect b="50%" l="50%" r="50%" t="50%"/>
            </a:path>
            <a:tileRect/>
          </a:gradFill>
          <a:ln cap="flat" cmpd="sng" w="25400">
            <a:solidFill>
              <a:srgbClr val="FF0000"/>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25" name="Google Shape;225;g2fd5cacb4c7_0_53"/>
          <p:cNvSpPr txBox="1"/>
          <p:nvPr/>
        </p:nvSpPr>
        <p:spPr>
          <a:xfrm>
            <a:off x="926075" y="1657598"/>
            <a:ext cx="3069300" cy="9543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lang="es">
                <a:solidFill>
                  <a:srgbClr val="FF0000"/>
                </a:solidFill>
              </a:rPr>
              <a:t>DATOS DEL USUARIO Y DE LA EMPRESA</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rPr lang="es">
                <a:solidFill>
                  <a:srgbClr val="FFFFFF"/>
                </a:solidFill>
              </a:rPr>
              <a:t>En esta parte están los datos del usuario y de la empresa</a:t>
            </a:r>
            <a:r>
              <a:rPr lang="es">
                <a:solidFill>
                  <a:srgbClr val="FFFFFF"/>
                </a:solidFill>
              </a:rPr>
              <a:t>.</a:t>
            </a:r>
            <a:endParaRPr b="0" i="0" sz="1400" u="none" cap="none" strike="noStrike">
              <a:solidFill>
                <a:srgbClr val="000000"/>
              </a:solidFill>
              <a:latin typeface="Arial"/>
              <a:ea typeface="Arial"/>
              <a:cs typeface="Arial"/>
              <a:sym typeface="Arial"/>
            </a:endParaRPr>
          </a:p>
        </p:txBody>
      </p:sp>
      <p:sp>
        <p:nvSpPr>
          <p:cNvPr id="226" name="Google Shape;226;g2fd5cacb4c7_0_53"/>
          <p:cNvSpPr/>
          <p:nvPr/>
        </p:nvSpPr>
        <p:spPr>
          <a:xfrm rot="5400000">
            <a:off x="5723484" y="1797496"/>
            <a:ext cx="169800" cy="351900"/>
          </a:xfrm>
          <a:prstGeom prst="rect">
            <a:avLst/>
          </a:prstGeom>
          <a:noFill/>
          <a:ln cap="flat" cmpd="sng" w="25400">
            <a:solidFill>
              <a:srgbClr val="FF0000"/>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27" name="Google Shape;227;g2fd5cacb4c7_0_53"/>
          <p:cNvSpPr/>
          <p:nvPr/>
        </p:nvSpPr>
        <p:spPr>
          <a:xfrm rot="5400000">
            <a:off x="6240595" y="1684115"/>
            <a:ext cx="247200" cy="578700"/>
          </a:xfrm>
          <a:prstGeom prst="rect">
            <a:avLst/>
          </a:prstGeom>
          <a:noFill/>
          <a:ln cap="flat" cmpd="sng" w="25400">
            <a:solidFill>
              <a:srgbClr val="FF0000"/>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pic>
        <p:nvPicPr>
          <p:cNvPr id="228" name="Google Shape;228;g2fd5cacb4c7_0_53"/>
          <p:cNvPicPr preferRelativeResize="0"/>
          <p:nvPr/>
        </p:nvPicPr>
        <p:blipFill>
          <a:blip r:embed="rId3">
            <a:alphaModFix/>
          </a:blip>
          <a:stretch>
            <a:fillRect/>
          </a:stretch>
        </p:blipFill>
        <p:spPr>
          <a:xfrm>
            <a:off x="5179050" y="991050"/>
            <a:ext cx="3619800" cy="3812575"/>
          </a:xfrm>
          <a:prstGeom prst="rect">
            <a:avLst/>
          </a:prstGeom>
          <a:noFill/>
          <a:ln>
            <a:noFill/>
          </a:ln>
        </p:spPr>
      </p:pic>
      <p:cxnSp>
        <p:nvCxnSpPr>
          <p:cNvPr id="229" name="Google Shape;229;g2fd5cacb4c7_0_53"/>
          <p:cNvCxnSpPr/>
          <p:nvPr/>
        </p:nvCxnSpPr>
        <p:spPr>
          <a:xfrm flipH="1" rot="10800000">
            <a:off x="4175725" y="1947123"/>
            <a:ext cx="1313100" cy="425700"/>
          </a:xfrm>
          <a:prstGeom prst="bentConnector3">
            <a:avLst>
              <a:gd fmla="val 50000" name="adj1"/>
            </a:avLst>
          </a:prstGeom>
          <a:noFill/>
          <a:ln cap="flat" cmpd="sng" w="28575">
            <a:solidFill>
              <a:srgbClr val="FF0000"/>
            </a:solidFill>
            <a:prstDash val="dot"/>
            <a:round/>
            <a:headEnd len="sm" w="sm" type="none"/>
            <a:tailEnd len="sm" w="sm" type="none"/>
          </a:ln>
        </p:spPr>
      </p:cxnSp>
      <p:cxnSp>
        <p:nvCxnSpPr>
          <p:cNvPr id="230" name="Google Shape;230;g2fd5cacb4c7_0_53"/>
          <p:cNvCxnSpPr/>
          <p:nvPr/>
        </p:nvCxnSpPr>
        <p:spPr>
          <a:xfrm flipH="1" rot="10800000">
            <a:off x="3938594" y="2850945"/>
            <a:ext cx="1477800" cy="1272600"/>
          </a:xfrm>
          <a:prstGeom prst="bentConnector3">
            <a:avLst>
              <a:gd fmla="val 50000" name="adj1"/>
            </a:avLst>
          </a:prstGeom>
          <a:noFill/>
          <a:ln cap="flat" cmpd="sng" w="28575">
            <a:solidFill>
              <a:srgbClr val="FF0000"/>
            </a:solidFill>
            <a:prstDash val="dot"/>
            <a:round/>
            <a:headEnd len="sm" w="sm" type="none"/>
            <a:tailEnd len="sm" w="sm" type="none"/>
          </a:ln>
        </p:spPr>
      </p:cxnSp>
    </p:spTree>
  </p:cSld>
  <p:clrMapOvr>
    <a:masterClrMapping/>
  </p:clrMapOvr>
</p:sld>
</file>

<file path=ppt/theme/theme1.xml><?xml version="1.0" encoding="utf-8"?>
<a:theme xmlns:a="http://schemas.openxmlformats.org/drawingml/2006/main" xmlns:r="http://schemas.openxmlformats.org/officeDocument/2006/relationships" name="Faceta">
  <a:themeElements>
    <a:clrScheme name="Personalizado 2">
      <a:dk1>
        <a:srgbClr val="000000"/>
      </a:dk1>
      <a:lt1>
        <a:srgbClr val="FFFFFF"/>
      </a:lt1>
      <a:dk2>
        <a:srgbClr val="000000"/>
      </a:dk2>
      <a:lt2>
        <a:srgbClr val="000000"/>
      </a:lt2>
      <a:accent1>
        <a:srgbClr val="DDDDDD"/>
      </a:accent1>
      <a:accent2>
        <a:srgbClr val="B2B2B2"/>
      </a:accent2>
      <a:accent3>
        <a:srgbClr val="969696"/>
      </a:accent3>
      <a:accent4>
        <a:srgbClr val="C00000"/>
      </a:accent4>
      <a:accent5>
        <a:srgbClr val="5F5F5F"/>
      </a:accent5>
      <a:accent6>
        <a:srgbClr val="4D4D4D"/>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